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3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9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8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453CB8-5661-46A4-825E-4C76F2999AC3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0FDB3-370F-4EB7-BF39-7481FBBD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2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6190" y="1024109"/>
            <a:ext cx="7197726" cy="242146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ernard MT Condensed" panose="02050806060905020404" pitchFamily="18" charset="0"/>
              </a:rPr>
              <a:t>Helios and </a:t>
            </a:r>
            <a:r>
              <a:rPr lang="en-US" sz="6000" dirty="0" err="1" smtClean="0">
                <a:latin typeface="Bernard MT Condensed" panose="02050806060905020404" pitchFamily="18" charset="0"/>
              </a:rPr>
              <a:t>Pha</a:t>
            </a:r>
            <a:r>
              <a:rPr lang="en-US" sz="6000" dirty="0" err="1">
                <a:latin typeface="Bernard MT Condensed" panose="02050806060905020404" pitchFamily="18" charset="0"/>
              </a:rPr>
              <a:t>ë</a:t>
            </a:r>
            <a:r>
              <a:rPr lang="en-US" sz="6000" dirty="0" err="1" smtClean="0">
                <a:latin typeface="Bernard MT Condensed" panose="02050806060905020404" pitchFamily="18" charset="0"/>
              </a:rPr>
              <a:t>thon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7306" y="4475883"/>
            <a:ext cx="6433579" cy="1405467"/>
          </a:xfrm>
        </p:spPr>
        <p:txBody>
          <a:bodyPr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By Pamela Ramirez, </a:t>
            </a:r>
            <a:r>
              <a:rPr lang="en-US" dirty="0" err="1" smtClean="0">
                <a:latin typeface="Baskerville Old Face" panose="02020602080505020303" pitchFamily="18" charset="0"/>
              </a:rPr>
              <a:t>robyn</a:t>
            </a:r>
            <a:r>
              <a:rPr lang="en-US" dirty="0" smtClean="0">
                <a:latin typeface="Baskerville Old Face" panose="02020602080505020303" pitchFamily="18" charset="0"/>
              </a:rPr>
              <a:t> alba, </a:t>
            </a:r>
            <a:r>
              <a:rPr lang="en-US" dirty="0" err="1" smtClean="0">
                <a:latin typeface="Baskerville Old Face" panose="02020602080505020303" pitchFamily="18" charset="0"/>
              </a:rPr>
              <a:t>michelle</a:t>
            </a: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latin typeface="Baskerville Old Face" panose="02020602080505020303" pitchFamily="18" charset="0"/>
              </a:rPr>
              <a:t>yi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55131"/>
            <a:ext cx="6164653" cy="78239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Bernard MT Condensed" panose="02050806060905020404" pitchFamily="18" charset="0"/>
              </a:rPr>
              <a:t>Helios</a:t>
            </a:r>
            <a:endParaRPr lang="en-US" sz="6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35" r="264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48792"/>
            <a:ext cx="6164653" cy="35642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Possessed and was in guard of driving the ‘chariot of the sun’.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312" y="944467"/>
            <a:ext cx="6164653" cy="767902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Bernard MT Condensed" panose="02050806060905020404" pitchFamily="18" charset="0"/>
              </a:rPr>
              <a:t>Phaëthon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7891" y="1890404"/>
            <a:ext cx="6164653" cy="43916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mere mortal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of Helios (god)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Klymene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(human)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Drove the chariot of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killed by Zeus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Became constellation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Auriga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8" y="1328418"/>
            <a:ext cx="3375841" cy="43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57" y="916762"/>
            <a:ext cx="10131425" cy="60101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The Myth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799" y="1768273"/>
            <a:ext cx="744473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Pha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ë</a:t>
            </a:r>
            <a:r>
              <a:rPr lang="en-US" sz="2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thon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 enters Helios’ Palace when Helios, his father, is about to leave for his daily task.</a:t>
            </a:r>
          </a:p>
          <a:p>
            <a:endParaRPr lang="en-US" sz="11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Before Helios leaves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Phaëthon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questions his father whether he can drive the sun chariot for one day.</a:t>
            </a:r>
          </a:p>
          <a:p>
            <a:endParaRPr lang="en-US" sz="2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Helios denies him at first, however because he swore upon by the River of Styx, he gave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into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Phaëthon’s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wish.</a:t>
            </a:r>
          </a:p>
          <a:p>
            <a:endParaRPr lang="en-US" sz="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Upon </a:t>
            </a:r>
            <a:r>
              <a:rPr lang="en-US" sz="2000" dirty="0" err="1">
                <a:latin typeface="Times" panose="02020603050405020304" pitchFamily="18" charset="0"/>
                <a:cs typeface="Times" panose="02020603050405020304" pitchFamily="18" charset="0"/>
              </a:rPr>
              <a:t>Phaëthon’s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 smtClean="0">
                <a:latin typeface="Times" panose="02020603050405020304" pitchFamily="18" charset="0"/>
                <a:cs typeface="Times" panose="02020603050405020304" pitchFamily="18" charset="0"/>
              </a:rPr>
              <a:t>leave, he does well driving the chariot, but winds up losing control of it, and scorches the heavens and Earth. </a:t>
            </a:r>
            <a:endParaRPr lang="en-US" sz="2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7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enraged constellations demanded Zeus handle the situation.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infuriated and shocked, shot the chariot with a thunderbolt which then caused it to explode sending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Phaëthon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flying into the Po River in which he 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Helios never let anyone else drive his chariot again.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256" y="635358"/>
            <a:ext cx="10131425" cy="56237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Archetypes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257" y="1493949"/>
            <a:ext cx="10131425" cy="4323009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Father-Son Conflict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Helios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Supernatural Intervention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Fall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thon’s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fall from the chariot into the Po River.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87222"/>
            <a:ext cx="6164653" cy="61496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Greek Culture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584101"/>
            <a:ext cx="6164653" cy="44432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hubristic and arrogant can cause tragic consequences for a mortal.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Gods take personal interest in their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Mortals wanted the power of and attention from the gods.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webwinds.com/thalassa/phoe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55" y="1021715"/>
            <a:ext cx="35528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reek-gods.info/ancient-greek-gods/helios/images/hel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53" y="3688080"/>
            <a:ext cx="19526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93" y="570964"/>
            <a:ext cx="10131425" cy="92298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rnard MT Condensed" panose="02050806060905020404" pitchFamily="18" charset="0"/>
              </a:rPr>
              <a:t>Works Cited</a:t>
            </a:r>
            <a:endParaRPr lang="en-US" sz="6000" dirty="0">
              <a:latin typeface="Bernard MT Condensed" panose="02050806060905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462" y="1964353"/>
            <a:ext cx="102505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Aulaire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Edgar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Aulaire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Edgar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D'Aulaire's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Book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Greek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Myths. Garden City, N.Y.: Doubleday, 1962. 82-85. Print.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Low, Alice,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Stewart. The Macmillan Book of Greek Gods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Heroes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York: Macmillan Pub. ;, 1985. 60-65. Print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PHAETHON : Greek Demigod Child of the Sun ; Mythology 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Contellation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PHAETHON : Greek Demigod Child of the Sun ; Mythology 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Contellation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Ed. Aaron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Copyright, 2011.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Web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 Apr. 2015. &lt;http://www.theoi.com/Titan/Phaethon.html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ustom 1">
      <a:dk1>
        <a:sysClr val="windowText" lastClr="000000"/>
      </a:dk1>
      <a:lt1>
        <a:sysClr val="window" lastClr="FFFFFF"/>
      </a:lt1>
      <a:dk2>
        <a:srgbClr val="FFC00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106</TotalTime>
  <Words>250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Baskerville Old Face</vt:lpstr>
      <vt:lpstr>Bernard MT Condensed</vt:lpstr>
      <vt:lpstr>Calibri</vt:lpstr>
      <vt:lpstr>Calibri Light</vt:lpstr>
      <vt:lpstr>Times</vt:lpstr>
      <vt:lpstr>Times New Roman</vt:lpstr>
      <vt:lpstr>Celestial</vt:lpstr>
      <vt:lpstr>Helios and Phaëthon</vt:lpstr>
      <vt:lpstr>Helios</vt:lpstr>
      <vt:lpstr>Phaëthon</vt:lpstr>
      <vt:lpstr>The Myth</vt:lpstr>
      <vt:lpstr>Archetypes</vt:lpstr>
      <vt:lpstr>Greek Culture</vt:lpstr>
      <vt:lpstr>Works Cited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Helios and Phaethon</dc:title>
  <dc:creator>Michelle S Yi</dc:creator>
  <cp:lastModifiedBy>Michelle S Yi</cp:lastModifiedBy>
  <cp:revision>13</cp:revision>
  <dcterms:created xsi:type="dcterms:W3CDTF">2015-04-07T15:26:49Z</dcterms:created>
  <dcterms:modified xsi:type="dcterms:W3CDTF">2015-04-08T15:32:02Z</dcterms:modified>
</cp:coreProperties>
</file>