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1199E-249C-4D20-9E47-A448F8474C1F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FD014-E95D-4C7B-91A1-4711045747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Rhetorical analysis, “IHAD” speech, Short Answers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Pathos:</a:t>
            </a:r>
            <a:br>
              <a:rPr lang="en-US" dirty="0" smtClean="0"/>
            </a:br>
            <a:r>
              <a:rPr lang="en-US" dirty="0" smtClean="0"/>
              <a:t>What is one emotion King tries to create, and what techniques does he use to do so?</a:t>
            </a:r>
            <a:r>
              <a:rPr lang="en-US" dirty="0"/>
              <a:t> </a:t>
            </a:r>
            <a:r>
              <a:rPr lang="en-US" dirty="0" smtClean="0"/>
              <a:t>Why does this emotion help convince the audience?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Logos:</a:t>
            </a:r>
          </a:p>
          <a:p>
            <a:pPr marL="914400" lvl="1" indent="-514350">
              <a:buNone/>
            </a:pPr>
            <a:r>
              <a:rPr lang="en-US" dirty="0" smtClean="0"/>
              <a:t>What techniques does King use to support his main idea(s)?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Ethos:</a:t>
            </a:r>
          </a:p>
          <a:p>
            <a:pPr marL="914400" lvl="1" indent="-514350">
              <a:buNone/>
            </a:pPr>
            <a:r>
              <a:rPr lang="en-US" dirty="0" smtClean="0"/>
              <a:t>What techniques does King use to establish credibility? 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EPISD</dc:creator>
  <cp:lastModifiedBy>EPISD</cp:lastModifiedBy>
  <cp:revision>2</cp:revision>
  <dcterms:created xsi:type="dcterms:W3CDTF">2015-05-20T20:40:14Z</dcterms:created>
  <dcterms:modified xsi:type="dcterms:W3CDTF">2015-05-20T22:19:31Z</dcterms:modified>
</cp:coreProperties>
</file>