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10"/>
  </p:notesMasterIdLst>
  <p:sldIdLst>
    <p:sldId id="256" r:id="rId3"/>
    <p:sldId id="257" r:id="rId4"/>
    <p:sldId id="269" r:id="rId5"/>
    <p:sldId id="268" r:id="rId6"/>
    <p:sldId id="264" r:id="rId7"/>
    <p:sldId id="258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94B53-0D60-40A0-BFC2-984431E7CF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327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52A7-6961-4D0D-BF8E-F22A6005855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04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7710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10561-E915-4914-AC7D-E09D7FA355C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4494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4BA75-B6E4-4A73-B1E8-364525150A2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6122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25F2E-3882-48A9-AACB-DB33B801096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976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DA0C7-952C-4790-9A3E-1070489B6629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273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FC03-A594-4C35-8E51-FE8F992B4939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B7239-82D3-4AEA-A1E2-3FBF8A0A1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50B1-9D11-4E42-8681-A7C636B1D43A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BECDB-55C0-4311-AD1E-8B08D68BF44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2618-4AE5-41CF-A1C7-81268002EEB9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464D7-A24D-41B3-83A7-ABC0AE912C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online image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674E5-4237-4D02-9DE3-8F16FF706DE1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D5829-3FF6-4592-82F5-7E4BE69CF6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0190-9F2F-42AF-982A-F97D2EEB0AE2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C8D-FBDF-4D4C-9663-D407DFA0A60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34A7-4CF0-465D-B24E-F980674E4D2F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8FD1D-7BA7-4C3E-A3D1-BAC5A75FCDC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8985C-F9F2-4860-AA1F-8EE0E8417CD0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7A05-60DF-4E9B-9F33-EC5D06380B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AD83-92F5-4E0F-9C6B-63E014E6D4ED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468D-A445-467D-8BDB-7B437CCC178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A26A-A9FC-493A-967B-CA3680D15388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3451A-665C-4B28-A5CF-6D04A759056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AFE2D-578E-4D39-815D-5EF2757D200D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1F07-5310-4D74-9E1D-BDE9E5F3BD4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3FF4-6248-4137-8E0D-01BED42FA79B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26E08-CFFA-40AC-9B5D-6ED0A9B688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336C3-E74D-4A01-962E-D9E46A604890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0635-BFE0-4443-95A6-96F2690AD13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fld id="{517D68E0-3139-4D31-9678-BF5E9A63B5EB}" type="datetimeFigureOut">
              <a:rPr lang="en-US"/>
              <a:pPr/>
              <a:t>4/8/2015</a:t>
            </a:fld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F9D7BE8E-9176-4089-B894-E928AD5D68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59039"/>
            <a:ext cx="8001000" cy="762000"/>
          </a:xfrm>
        </p:spPr>
        <p:txBody>
          <a:bodyPr anchor="ctr"/>
          <a:lstStyle/>
          <a:p>
            <a:pPr eaLnBrk="1" hangingPunct="1"/>
            <a:r>
              <a:rPr lang="en-US" sz="2800" dirty="0" smtClean="0"/>
              <a:t>Baucis and </a:t>
            </a:r>
            <a:r>
              <a:rPr lang="en-US" sz="2800" dirty="0"/>
              <a:t>P</a:t>
            </a:r>
            <a:r>
              <a:rPr lang="en-US" sz="2800" dirty="0" smtClean="0"/>
              <a:t>hilemon Myth</a:t>
            </a:r>
            <a:endParaRPr 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752600"/>
            <a:ext cx="64008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6600" dirty="0" smtClean="0"/>
              <a:t>Hermes and Zeus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333500" y="3788869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By: Rose Barakat, Kenia Arias, and Patricia Dentinger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Hermes and Zeus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Hermes</a:t>
            </a:r>
          </a:p>
          <a:p>
            <a:r>
              <a:rPr lang="en-US" dirty="0" smtClean="0"/>
              <a:t>God of Transition and Boundaries</a:t>
            </a:r>
          </a:p>
          <a:p>
            <a:r>
              <a:rPr lang="en-US" dirty="0" smtClean="0"/>
              <a:t>Son of Zeus</a:t>
            </a:r>
          </a:p>
          <a:p>
            <a:r>
              <a:rPr lang="en-US" dirty="0" smtClean="0"/>
              <a:t>Quick and cunning 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Zeus</a:t>
            </a:r>
          </a:p>
          <a:p>
            <a:r>
              <a:rPr lang="en-US" dirty="0" smtClean="0"/>
              <a:t>God of the sky and thunder</a:t>
            </a:r>
          </a:p>
          <a:p>
            <a:r>
              <a:rPr lang="en-US" dirty="0"/>
              <a:t>R</a:t>
            </a:r>
            <a:r>
              <a:rPr lang="en-US" dirty="0" smtClean="0"/>
              <a:t>uler of Mount Olympus</a:t>
            </a:r>
          </a:p>
          <a:p>
            <a:r>
              <a:rPr lang="en-US" dirty="0" smtClean="0"/>
              <a:t>Child of Cronus and Rhea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514600"/>
            <a:ext cx="30099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-1066800" y="3802607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803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Baucis and Philemon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Baucis</a:t>
            </a:r>
          </a:p>
          <a:p>
            <a:r>
              <a:rPr lang="en-US" dirty="0" smtClean="0"/>
              <a:t>Married to Philemon</a:t>
            </a:r>
          </a:p>
          <a:p>
            <a:r>
              <a:rPr lang="en-US" dirty="0" smtClean="0"/>
              <a:t>Lived in region of Tyana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Philemon</a:t>
            </a:r>
          </a:p>
          <a:p>
            <a:r>
              <a:rPr lang="en-US" dirty="0" smtClean="0"/>
              <a:t>Married to Baucis</a:t>
            </a:r>
          </a:p>
          <a:p>
            <a:r>
              <a:rPr lang="en-US" dirty="0" smtClean="0"/>
              <a:t>Caring attitude                                                 (hospitable)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418" y="2819400"/>
            <a:ext cx="5000625" cy="3762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871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Baucis and Philemon Myth</a:t>
            </a:r>
            <a:endParaRPr lang="en-US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Zeus and Hermes traveled through a village dressed as peasants asking for hospitality.</a:t>
            </a:r>
          </a:p>
          <a:p>
            <a:pPr eaLnBrk="1" hangingPunct="1"/>
            <a:r>
              <a:rPr lang="en-US" sz="2400" dirty="0" smtClean="0"/>
              <a:t>The pair was rejected by all except </a:t>
            </a:r>
            <a:r>
              <a:rPr lang="en-US" sz="2400" dirty="0"/>
              <a:t>o</a:t>
            </a:r>
            <a:r>
              <a:rPr lang="en-US" sz="2400" dirty="0" smtClean="0"/>
              <a:t>ne couple, Baucus and Philemon, who kindly welcomed them into their home and treated them like royalty.</a:t>
            </a:r>
          </a:p>
          <a:p>
            <a:pPr eaLnBrk="1" hangingPunct="1"/>
            <a:r>
              <a:rPr lang="en-US" sz="2400" dirty="0" smtClean="0"/>
              <a:t>After discovering the two men were gods, they praised them.  Soon after, The Gods told them to flee from the village because they were planning on flooding a village.</a:t>
            </a:r>
          </a:p>
          <a:p>
            <a:pPr eaLnBrk="1" hangingPunct="1"/>
            <a:r>
              <a:rPr lang="en-US" sz="2400" dirty="0"/>
              <a:t> </a:t>
            </a:r>
            <a:r>
              <a:rPr lang="en-US" sz="2400" dirty="0" smtClean="0"/>
              <a:t>Once the town was flooded, the two gods created a temple for the generous couple.</a:t>
            </a:r>
          </a:p>
          <a:p>
            <a:pPr eaLnBrk="1" hangingPunct="1"/>
            <a:r>
              <a:rPr lang="en-US" sz="2400" dirty="0" smtClean="0"/>
              <a:t>The couple also wished to die together when their time came.  Upon their death they were turned into a pair </a:t>
            </a:r>
            <a:r>
              <a:rPr lang="en-US" sz="2400" dirty="0" smtClean="0"/>
              <a:t>of </a:t>
            </a:r>
            <a:r>
              <a:rPr lang="en-US" sz="2400" dirty="0" smtClean="0"/>
              <a:t>intertwining trees.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Archetypes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Whirlpool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Flood caused by Zeus and Hermes because of the rejection of hospitality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Death and Rebirth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Upon their death, the couple was reincarnated into a pair of trees. 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Crossroads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couple had to decide whether they were going to welcome the ‘homeless men’ into their home.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Greek Culture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This myth illustrates that Greeks believed …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Things are never as they seem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Justice must prevail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Generosity </a:t>
            </a:r>
            <a:r>
              <a:rPr lang="en-US" dirty="0" smtClean="0"/>
              <a:t>is a key to happiness 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Always </a:t>
            </a:r>
            <a:r>
              <a:rPr lang="en-US" dirty="0" smtClean="0"/>
              <a:t>help those in need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Works Cited</a:t>
            </a:r>
          </a:p>
        </p:txBody>
      </p:sp>
      <p:sp>
        <p:nvSpPr>
          <p:cNvPr id="9219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077200" cy="4724400"/>
          </a:xfrm>
        </p:spPr>
        <p:txBody>
          <a:bodyPr/>
          <a:lstStyle/>
          <a:p>
            <a:pPr marL="341313" indent="-341313">
              <a:spcAft>
                <a:spcPts val="1800"/>
              </a:spcAft>
              <a:buNone/>
            </a:pPr>
            <a:r>
              <a:rPr lang="en-US" sz="2400" dirty="0" smtClean="0"/>
              <a:t>Elsheimer</a:t>
            </a:r>
            <a:r>
              <a:rPr lang="en-US" sz="2400" dirty="0"/>
              <a:t>, Adam. </a:t>
            </a:r>
            <a:r>
              <a:rPr lang="en-US" sz="2400" i="1" dirty="0"/>
              <a:t>Jupiter and Mercury in the House of Philemon and Baucis</a:t>
            </a:r>
            <a:r>
              <a:rPr lang="en-US" sz="2400" dirty="0"/>
              <a:t>. Digital image. </a:t>
            </a:r>
            <a:r>
              <a:rPr lang="en-US" sz="2400" i="1" dirty="0"/>
              <a:t>Wikipedia</a:t>
            </a:r>
            <a:r>
              <a:rPr lang="en-US" sz="2400" dirty="0"/>
              <a:t>. 1 Jan. 1608. Web. </a:t>
            </a:r>
            <a:endParaRPr lang="en-US" sz="2400" dirty="0" smtClean="0"/>
          </a:p>
          <a:p>
            <a:pPr marL="341313" indent="-341313">
              <a:spcAft>
                <a:spcPts val="1800"/>
              </a:spcAft>
              <a:buNone/>
            </a:pPr>
            <a:r>
              <a:rPr lang="en-US" sz="2400" dirty="0"/>
              <a:t>Espeland, Pamela, and George Overlie. </a:t>
            </a:r>
            <a:r>
              <a:rPr lang="en-US" sz="2400" i="1" dirty="0"/>
              <a:t>The Story of Baucis and Philemon</a:t>
            </a:r>
            <a:r>
              <a:rPr lang="en-US" sz="2400" dirty="0"/>
              <a:t>. Minneapolis: Carolrhoda, 1981. Print. </a:t>
            </a:r>
            <a:endParaRPr lang="en-US" sz="2400" dirty="0" smtClean="0"/>
          </a:p>
          <a:p>
            <a:pPr marL="341313" indent="-341313">
              <a:spcAft>
                <a:spcPts val="1800"/>
              </a:spcAft>
              <a:buNone/>
            </a:pPr>
            <a:r>
              <a:rPr lang="en-US" sz="2400" dirty="0"/>
              <a:t>"HESIOD'S FAMILY TREE OF THE GREEK GODS." </a:t>
            </a:r>
            <a:r>
              <a:rPr lang="en-US" sz="2400" i="1" dirty="0"/>
              <a:t>Greek Gods &amp; Goddesses</a:t>
            </a:r>
            <a:r>
              <a:rPr lang="en-US" sz="2400" dirty="0"/>
              <a:t>. Web. 7 Apr. 2015. &lt;http://www.theoi.com/greek-mythology/greek-gods.html&gt;. </a:t>
            </a:r>
          </a:p>
          <a:p>
            <a:pPr marL="341313" indent="-341313">
              <a:spcAft>
                <a:spcPts val="1800"/>
              </a:spcAft>
              <a:buNone/>
            </a:pPr>
            <a:r>
              <a:rPr lang="en-US" sz="2400" i="1" dirty="0"/>
              <a:t>Zeus and Hermes</a:t>
            </a:r>
            <a:r>
              <a:rPr lang="en-US" sz="2400" dirty="0"/>
              <a:t>. Digital image. </a:t>
            </a:r>
            <a:r>
              <a:rPr lang="en-US" sz="2400" i="1" dirty="0"/>
              <a:t>Merkaba Activations</a:t>
            </a:r>
            <a:r>
              <a:rPr lang="en-US" sz="2400" dirty="0"/>
              <a:t>. Web.</a:t>
            </a:r>
            <a:endParaRPr lang="en-US" sz="2400" dirty="0" smtClean="0"/>
          </a:p>
          <a:p>
            <a:pPr marL="341313" indent="-341313">
              <a:buNone/>
            </a:pPr>
            <a:endParaRPr lang="en-US" dirty="0" smtClean="0"/>
          </a:p>
          <a:p>
            <a:pPr marL="341313" indent="-341313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theme1.xml><?xml version="1.0" encoding="utf-8"?>
<a:theme xmlns:a="http://schemas.openxmlformats.org/drawingml/2006/main" name="Hispanic Heritage Month presentation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27DE81-D45E-496F-810E-8BDAA9E19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Greek Heritage Month presentation</Template>
  <TotalTime>116</TotalTime>
  <Words>372</Words>
  <Application>Microsoft Office PowerPoint</Application>
  <PresentationFormat>On-screen Show (4:3)</PresentationFormat>
  <Paragraphs>51</Paragraphs>
  <Slides>7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Times New Roman</vt:lpstr>
      <vt:lpstr>Wingdings</vt:lpstr>
      <vt:lpstr>Hispanic Heritage Month presentation</vt:lpstr>
      <vt:lpstr>Baucis and Philemon Myth</vt:lpstr>
      <vt:lpstr>Hermes and Zeus</vt:lpstr>
      <vt:lpstr>Baucis and Philemon</vt:lpstr>
      <vt:lpstr>Baucis and Philemon Myth</vt:lpstr>
      <vt:lpstr>Archetypes</vt:lpstr>
      <vt:lpstr>Greek Culture</vt:lpstr>
      <vt:lpstr>Works Cited</vt:lpstr>
    </vt:vector>
  </TitlesOfParts>
  <Company>EPISD.ORG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Baucis and Philemon Myth</dc:title>
  <dc:creator>Rose D Barakat</dc:creator>
  <cp:keywords/>
  <cp:lastModifiedBy>Rose D Barakat</cp:lastModifiedBy>
  <cp:revision>12</cp:revision>
  <dcterms:created xsi:type="dcterms:W3CDTF">2015-04-06T19:02:43Z</dcterms:created>
  <dcterms:modified xsi:type="dcterms:W3CDTF">2015-04-08T18:32:41Z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TC102308681033</vt:lpwstr>
  </property>
</Properties>
</file>