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Perseus and the gorgon (medusa)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Diana Aguilar, Annabelle Alvarez, and Luisa </a:t>
            </a:r>
            <a:r>
              <a:rPr lang="en-US" dirty="0" err="1" smtClean="0"/>
              <a:t>Andreu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</a:t>
            </a:r>
            <a:r>
              <a:rPr lang="en-US" sz="6000" dirty="0" smtClean="0"/>
              <a:t>Dana</a:t>
            </a:r>
            <a:r>
              <a:rPr lang="az-Cyrl-AZ" sz="6000" dirty="0" smtClean="0"/>
              <a:t>ё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Daughter of </a:t>
            </a:r>
            <a:r>
              <a:rPr lang="en-US" sz="2800" dirty="0" err="1" smtClean="0"/>
              <a:t>Acrisius</a:t>
            </a:r>
            <a:r>
              <a:rPr lang="en-US" sz="2800" dirty="0" smtClean="0"/>
              <a:t>, King of Argos.</a:t>
            </a:r>
          </a:p>
          <a:p>
            <a:r>
              <a:rPr lang="en-US" sz="2800" dirty="0" smtClean="0"/>
              <a:t>Mother of Perseus.</a:t>
            </a:r>
          </a:p>
          <a:p>
            <a:r>
              <a:rPr lang="en-US" sz="2800" dirty="0" smtClean="0"/>
              <a:t>According to prophecy, </a:t>
            </a:r>
            <a:r>
              <a:rPr lang="en-US" sz="2800" dirty="0" err="1" smtClean="0"/>
              <a:t>Acrisius</a:t>
            </a:r>
            <a:r>
              <a:rPr lang="en-US" sz="2800" dirty="0" smtClean="0"/>
              <a:t> was to                                one day be killed by his grandson.</a:t>
            </a:r>
          </a:p>
          <a:p>
            <a:r>
              <a:rPr lang="en-US" sz="2800" dirty="0" smtClean="0"/>
              <a:t>Because of the prophecy, Dana</a:t>
            </a:r>
            <a:r>
              <a:rPr lang="az-Cyrl-AZ" sz="2800" dirty="0" smtClean="0"/>
              <a:t>ё</a:t>
            </a:r>
            <a:r>
              <a:rPr lang="en-US" sz="2800" dirty="0" smtClean="0"/>
              <a:t> was                                 locked in a tower by </a:t>
            </a:r>
            <a:r>
              <a:rPr lang="en-US" sz="2800" dirty="0" err="1" smtClean="0"/>
              <a:t>Acrisius</a:t>
            </a:r>
            <a:r>
              <a:rPr lang="en-US" sz="2800" dirty="0" smtClean="0"/>
              <a:t> to prevent                                her from having children.</a:t>
            </a:r>
          </a:p>
          <a:p>
            <a:r>
              <a:rPr lang="en-US" sz="2800" dirty="0" smtClean="0"/>
              <a:t>One of Zeus’ love affairs.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72" y="1917914"/>
            <a:ext cx="3552054" cy="430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8795" y="630110"/>
            <a:ext cx="8531180" cy="12930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Perseus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679" y="2194560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Son of </a:t>
            </a:r>
            <a:r>
              <a:rPr lang="en-US" sz="2800" dirty="0" err="1" smtClean="0"/>
              <a:t>Danaë</a:t>
            </a:r>
            <a:r>
              <a:rPr lang="en-US" sz="2800" dirty="0" smtClean="0"/>
              <a:t> and Zeus.</a:t>
            </a:r>
          </a:p>
          <a:p>
            <a:r>
              <a:rPr lang="en-US" sz="2800" dirty="0" smtClean="0"/>
              <a:t>Grandson of </a:t>
            </a:r>
            <a:r>
              <a:rPr lang="en-US" sz="2800" dirty="0" err="1" smtClean="0"/>
              <a:t>Acrisius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Famous Greek hero.</a:t>
            </a:r>
          </a:p>
          <a:p>
            <a:r>
              <a:rPr lang="en-US" sz="2800" dirty="0" smtClean="0"/>
              <a:t>Slayer of Medusa.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269" y="1651715"/>
            <a:ext cx="3039111" cy="456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8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5339" y="584069"/>
            <a:ext cx="8610600" cy="12930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Medusa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Hideous monster known as a Gorgon.</a:t>
            </a:r>
          </a:p>
          <a:p>
            <a:r>
              <a:rPr lang="en-US" sz="2800" dirty="0" smtClean="0"/>
              <a:t>Daughter of </a:t>
            </a:r>
            <a:r>
              <a:rPr lang="en-US" sz="2800" dirty="0" err="1" smtClean="0"/>
              <a:t>Phorcys</a:t>
            </a:r>
            <a:r>
              <a:rPr lang="en-US" sz="2800" dirty="0" smtClean="0"/>
              <a:t>, a God of the sea,                                   and </a:t>
            </a:r>
            <a:r>
              <a:rPr lang="en-US" sz="2800" dirty="0" err="1" smtClean="0"/>
              <a:t>Ceto</a:t>
            </a:r>
            <a:r>
              <a:rPr lang="en-US" sz="2800" dirty="0" smtClean="0"/>
              <a:t>, a female sea God.</a:t>
            </a:r>
          </a:p>
          <a:p>
            <a:r>
              <a:rPr lang="en-US" sz="2800" dirty="0" smtClean="0"/>
              <a:t>Anyone who looked directly at Medusa                                       was instantly turned into stone.</a:t>
            </a:r>
          </a:p>
          <a:p>
            <a:r>
              <a:rPr lang="en-US" sz="2800" dirty="0" smtClean="0"/>
              <a:t>Had poisonous snakes instead of hair.</a:t>
            </a:r>
          </a:p>
          <a:p>
            <a:r>
              <a:rPr lang="en-US" sz="2800" dirty="0" smtClean="0"/>
              <a:t>Killed by Perseus.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237" y="1877097"/>
            <a:ext cx="3993873" cy="408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2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530" y="661342"/>
            <a:ext cx="8610600" cy="1293028"/>
          </a:xfrm>
        </p:spPr>
        <p:txBody>
          <a:bodyPr/>
          <a:lstStyle/>
          <a:p>
            <a:pPr algn="ctr"/>
            <a:r>
              <a:rPr lang="en-US" sz="6000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Apollo’s prophecy said that King </a:t>
            </a:r>
            <a:r>
              <a:rPr lang="en-US" sz="2800" dirty="0" err="1" smtClean="0"/>
              <a:t>Acrisius</a:t>
            </a:r>
            <a:r>
              <a:rPr lang="en-US" sz="2800" dirty="0" smtClean="0"/>
              <a:t> was to one day be killed by his grandson.</a:t>
            </a:r>
          </a:p>
          <a:p>
            <a:r>
              <a:rPr lang="en-US" sz="2800" dirty="0" smtClean="0"/>
              <a:t>To prevent his own death, he locked </a:t>
            </a:r>
            <a:r>
              <a:rPr lang="en-US" sz="2800" dirty="0" err="1" smtClean="0"/>
              <a:t>Danaë</a:t>
            </a:r>
            <a:r>
              <a:rPr lang="en-US" sz="2800" dirty="0" smtClean="0"/>
              <a:t>, his only daughter, in a tower.</a:t>
            </a:r>
          </a:p>
          <a:p>
            <a:r>
              <a:rPr lang="en-US" sz="2800" dirty="0" smtClean="0"/>
              <a:t>By her eighteenth year, Zeus discovered a way into the tower and took her as his lover.</a:t>
            </a:r>
          </a:p>
          <a:p>
            <a:r>
              <a:rPr lang="en-US" sz="2800" dirty="0" smtClean="0"/>
              <a:t> She later gave birth to Perseus. </a:t>
            </a:r>
          </a:p>
          <a:p>
            <a:r>
              <a:rPr lang="en-US" sz="2800" dirty="0" smtClean="0"/>
              <a:t>The infuriated King casted them both out onto open sea.  </a:t>
            </a:r>
          </a:p>
        </p:txBody>
      </p:sp>
    </p:spTree>
    <p:extLst>
      <p:ext uri="{BB962C8B-B14F-4D97-AF65-F5344CB8AC3E}">
        <p14:creationId xmlns:p14="http://schemas.microsoft.com/office/powerpoint/2010/main" val="1906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96" y="586953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Myth </a:t>
            </a:r>
            <a:r>
              <a:rPr lang="en-US" sz="6000" dirty="0"/>
              <a:t>(</a:t>
            </a:r>
            <a:r>
              <a:rPr lang="en-US" sz="6000" dirty="0" smtClean="0"/>
              <a:t>Continued)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After time elapsed from being freed, King </a:t>
            </a:r>
            <a:r>
              <a:rPr lang="en-US" sz="3800" dirty="0" err="1" smtClean="0"/>
              <a:t>Polydectes</a:t>
            </a:r>
            <a:r>
              <a:rPr lang="en-US" sz="3800" dirty="0" smtClean="0"/>
              <a:t> longed to marry </a:t>
            </a:r>
            <a:r>
              <a:rPr lang="en-US" sz="3800" dirty="0" err="1" smtClean="0"/>
              <a:t>Danaë</a:t>
            </a:r>
            <a:r>
              <a:rPr lang="en-US" sz="3800" dirty="0" smtClean="0"/>
              <a:t>. </a:t>
            </a:r>
          </a:p>
          <a:p>
            <a:r>
              <a:rPr lang="en-US" sz="3800" dirty="0" smtClean="0"/>
              <a:t>Perseus forbade their marriage. </a:t>
            </a:r>
          </a:p>
          <a:p>
            <a:r>
              <a:rPr lang="en-US" sz="3800" dirty="0" smtClean="0"/>
              <a:t>King faked a different marriage in order for Perseus to bring a gift.</a:t>
            </a:r>
          </a:p>
          <a:p>
            <a:r>
              <a:rPr lang="en-US" sz="3800" dirty="0" smtClean="0"/>
              <a:t>Perseus, being </a:t>
            </a:r>
            <a:r>
              <a:rPr lang="en-US" sz="3800" dirty="0" err="1" smtClean="0"/>
              <a:t>unwealthy</a:t>
            </a:r>
            <a:r>
              <a:rPr lang="en-US" sz="3800" dirty="0" smtClean="0"/>
              <a:t>, could not bring a gift.</a:t>
            </a:r>
          </a:p>
          <a:p>
            <a:r>
              <a:rPr lang="en-US" sz="3800" dirty="0" smtClean="0"/>
              <a:t>The King asked for him to bring Medusa’s head as a replacement.</a:t>
            </a:r>
          </a:p>
          <a:p>
            <a:r>
              <a:rPr lang="en-US" sz="3800" dirty="0" smtClean="0"/>
              <a:t>Perseus accepted the challenge and successfully </a:t>
            </a:r>
            <a:r>
              <a:rPr lang="en-US" sz="3800" dirty="0" err="1" smtClean="0"/>
              <a:t>seeked</a:t>
            </a:r>
            <a:r>
              <a:rPr lang="en-US" sz="3800" dirty="0" smtClean="0"/>
              <a:t> out Medusa and beheaded her.</a:t>
            </a:r>
          </a:p>
          <a:p>
            <a:r>
              <a:rPr lang="en-US" sz="3800" dirty="0" smtClean="0"/>
              <a:t>On his journey back home, he used her head in other life threatening situations.</a:t>
            </a:r>
          </a:p>
          <a:p>
            <a:r>
              <a:rPr lang="en-US" sz="3800" dirty="0" smtClean="0"/>
              <a:t>Perseus was furious to find out that the King continued to pursue his mother that he turned King </a:t>
            </a:r>
            <a:r>
              <a:rPr lang="en-US" sz="3800" dirty="0" err="1" smtClean="0"/>
              <a:t>Polydectes</a:t>
            </a:r>
            <a:r>
              <a:rPr lang="en-US" sz="3800" dirty="0" smtClean="0"/>
              <a:t> and his soldiers into stone using the head of Medusa. </a:t>
            </a:r>
            <a:endParaRPr lang="en-US" sz="3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07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4699" y="557531"/>
            <a:ext cx="8610600" cy="1293028"/>
          </a:xfrm>
        </p:spPr>
        <p:txBody>
          <a:bodyPr/>
          <a:lstStyle/>
          <a:p>
            <a:r>
              <a:rPr lang="en-US" sz="6000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Tower/ The Castle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Danaë’s</a:t>
            </a:r>
            <a:r>
              <a:rPr lang="en-US" sz="2800" dirty="0" smtClean="0"/>
              <a:t> tower</a:t>
            </a:r>
            <a:endParaRPr lang="en-US" sz="2800" dirty="0"/>
          </a:p>
          <a:p>
            <a:r>
              <a:rPr lang="en-US" sz="2800" dirty="0" smtClean="0"/>
              <a:t>The Task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Perseus’ quest</a:t>
            </a:r>
          </a:p>
          <a:p>
            <a:r>
              <a:rPr lang="en-US" sz="2800" dirty="0" smtClean="0"/>
              <a:t>The Shadow </a:t>
            </a:r>
          </a:p>
          <a:p>
            <a:pPr marL="0" indent="0">
              <a:buNone/>
            </a:pPr>
            <a:r>
              <a:rPr lang="en-US" sz="2800" dirty="0" smtClean="0"/>
              <a:t>   - Medusa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03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myth is related to </a:t>
            </a:r>
            <a:r>
              <a:rPr lang="en-US" dirty="0" err="1" smtClean="0"/>
              <a:t>greek</a:t>
            </a:r>
            <a:r>
              <a:rPr lang="en-US" dirty="0" smtClean="0"/>
              <a:t>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Acts of:</a:t>
            </a:r>
          </a:p>
          <a:p>
            <a:r>
              <a:rPr lang="en-US" sz="2800" dirty="0" smtClean="0"/>
              <a:t>Love</a:t>
            </a:r>
          </a:p>
          <a:p>
            <a:r>
              <a:rPr lang="en-US" sz="2800" dirty="0" smtClean="0"/>
              <a:t>Courage </a:t>
            </a:r>
          </a:p>
          <a:p>
            <a:r>
              <a:rPr lang="en-US" sz="2800" dirty="0" err="1" smtClean="0"/>
              <a:t>Intelligience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elieving in yourself</a:t>
            </a:r>
          </a:p>
        </p:txBody>
      </p:sp>
    </p:spTree>
    <p:extLst>
      <p:ext uri="{BB962C8B-B14F-4D97-AF65-F5344CB8AC3E}">
        <p14:creationId xmlns:p14="http://schemas.microsoft.com/office/powerpoint/2010/main" val="24028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691" y="584264"/>
            <a:ext cx="8610600" cy="1293028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citations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457200">
              <a:buNone/>
            </a:pPr>
            <a:r>
              <a:rPr lang="en-US" dirty="0"/>
              <a:t>"</a:t>
            </a:r>
            <a:r>
              <a:rPr lang="en-US" sz="2800" dirty="0"/>
              <a:t>Medusa: Facts About the Ancient Gorgon." </a:t>
            </a:r>
            <a:r>
              <a:rPr lang="en-US" sz="2800" i="1" dirty="0"/>
              <a:t>Primary Facts</a:t>
            </a:r>
            <a:r>
              <a:rPr lang="en-US" sz="2800" dirty="0"/>
              <a:t>. James, 21 Nov. 2013. Web. 7 Apr. 2015. &lt;http://primaryfacts.com/3154/medusa-facts-about-the-ancient-greek-gorgon/&gt;. </a:t>
            </a:r>
            <a:endParaRPr lang="en-US" sz="2800" dirty="0" smtClean="0"/>
          </a:p>
          <a:p>
            <a:pPr indent="-457200">
              <a:buNone/>
            </a:pPr>
            <a:endParaRPr lang="en-US" sz="2800" dirty="0" smtClean="0"/>
          </a:p>
          <a:p>
            <a:pPr indent="-457200">
              <a:buNone/>
            </a:pPr>
            <a:r>
              <a:rPr lang="en-US" sz="2800" dirty="0"/>
              <a:t>Day, Malcolm. "Descendants of the Titans." </a:t>
            </a:r>
            <a:r>
              <a:rPr lang="en-US" sz="2800" i="1" dirty="0"/>
              <a:t>100 Characters from Classical Mythology</a:t>
            </a:r>
            <a:r>
              <a:rPr lang="en-US" sz="2800" dirty="0"/>
              <a:t>. Hauppauge: Barron's Educational Series, 2007. 54. Print. </a:t>
            </a:r>
            <a:endParaRPr lang="en-US" sz="2800" dirty="0" smtClean="0"/>
          </a:p>
          <a:p>
            <a:pPr indent="-457200">
              <a:buNone/>
            </a:pPr>
            <a:endParaRPr lang="en-US" sz="2800" dirty="0"/>
          </a:p>
          <a:p>
            <a:pPr indent="-457200">
              <a:buNone/>
            </a:pPr>
            <a:r>
              <a:rPr lang="en-US" sz="2800" dirty="0"/>
              <a:t>Press, Petra. "Heroes of Classical Greek Mythology." </a:t>
            </a:r>
            <a:r>
              <a:rPr lang="en-US" sz="2800" i="1" dirty="0"/>
              <a:t>Great Heroes of Mythology</a:t>
            </a:r>
            <a:r>
              <a:rPr lang="en-US" sz="2800" dirty="0"/>
              <a:t>. New York: Metro, 1997. 30-34. Print. </a:t>
            </a:r>
            <a:endParaRPr lang="en-US" sz="2800" dirty="0" smtClean="0"/>
          </a:p>
          <a:p>
            <a:pPr indent="-457200">
              <a:buNone/>
            </a:pPr>
            <a:endParaRPr lang="en-US" dirty="0"/>
          </a:p>
          <a:p>
            <a:pPr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311</TotalTime>
  <Words>459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Perseus and the gorgon (medusa)</vt:lpstr>
      <vt:lpstr>  Danaё</vt:lpstr>
      <vt:lpstr>Perseus</vt:lpstr>
      <vt:lpstr>Medusa</vt:lpstr>
      <vt:lpstr>myth</vt:lpstr>
      <vt:lpstr>Myth (Continued)</vt:lpstr>
      <vt:lpstr>Archetypes</vt:lpstr>
      <vt:lpstr>This myth is related to greek culture </vt:lpstr>
      <vt:lpstr>citations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Perseus and the gorgon (medusa)</dc:title>
  <dc:creator>Diana N Aguilar</dc:creator>
  <cp:lastModifiedBy>Diana N Aguilar</cp:lastModifiedBy>
  <cp:revision>32</cp:revision>
  <dcterms:created xsi:type="dcterms:W3CDTF">2015-04-07T15:34:00Z</dcterms:created>
  <dcterms:modified xsi:type="dcterms:W3CDTF">2015-04-08T15:35:38Z</dcterms:modified>
</cp:coreProperties>
</file>