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7" autoAdjust="0"/>
    <p:restoredTop sz="94660"/>
  </p:normalViewPr>
  <p:slideViewPr>
    <p:cSldViewPr>
      <p:cViewPr varScale="1">
        <p:scale>
          <a:sx n="70" d="100"/>
          <a:sy n="70" d="100"/>
        </p:scale>
        <p:origin x="12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7496D2-B9BA-40AB-8310-9F550D8D636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44978D8-CE8E-4101-9582-0CBAE041B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Persuasive </a:t>
            </a:r>
            <a:r>
              <a:rPr lang="en-US" b="1" smtClean="0"/>
              <a:t>Techniques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Rhetorical appeals: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41910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The three major persuasive strategies used to support arguments. A good writer will use all three about equally to successfully create an effective argument/persuasive piece.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***Use these in your Persuasive Essays!!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he-rhetorical-triang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6167" y="1828800"/>
            <a:ext cx="4677833" cy="371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Logos=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(Appeal to the sense of reason)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How to do it: Use </a:t>
            </a:r>
            <a:r>
              <a:rPr lang="en-US" b="1" u="sng" dirty="0" smtClean="0"/>
              <a:t>statistics, details, examples, facts, explain cause and effect, compare and contrast</a:t>
            </a:r>
            <a:r>
              <a:rPr lang="en-US" b="1" dirty="0" smtClean="0"/>
              <a:t>, etc.</a:t>
            </a:r>
          </a:p>
          <a:p>
            <a:endParaRPr lang="en-US" b="1" dirty="0" smtClean="0"/>
          </a:p>
          <a:p>
            <a:pPr lvl="0"/>
            <a:r>
              <a:rPr lang="en-US" b="1" dirty="0" smtClean="0"/>
              <a:t>Warning: A good/fair writer will not use logical fallacies. </a:t>
            </a:r>
          </a:p>
          <a:p>
            <a:pPr lvl="0"/>
            <a:endParaRPr lang="en-US" dirty="0" smtClean="0"/>
          </a:p>
          <a:p>
            <a:r>
              <a:rPr lang="en-US" b="1" dirty="0" smtClean="0"/>
              <a:t>Fallacy: A misleading argument/a logical mistake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 Examples</a:t>
            </a:r>
            <a:endParaRPr lang="en-US" dirty="0"/>
          </a:p>
        </p:txBody>
      </p:sp>
      <p:pic>
        <p:nvPicPr>
          <p:cNvPr id="4" name="Content Placeholder 3" descr="cereal logos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03464"/>
            <a:ext cx="3870960" cy="5454536"/>
          </a:xfrm>
        </p:spPr>
      </p:pic>
      <p:pic>
        <p:nvPicPr>
          <p:cNvPr id="6" name="Picture 5" descr="logo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676400"/>
            <a:ext cx="5286796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Pathos = Emotion.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(Appeal to emotions and deeply held beliefs.)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US" b="1" dirty="0" smtClean="0"/>
              <a:t>How to do it: </a:t>
            </a:r>
            <a:r>
              <a:rPr lang="en-US" b="1" u="sng" dirty="0" smtClean="0"/>
              <a:t>Powerful diction (emotional </a:t>
            </a:r>
            <a:r>
              <a:rPr lang="en-US" b="1" u="sng" dirty="0" smtClean="0"/>
              <a:t>words</a:t>
            </a:r>
            <a:r>
              <a:rPr lang="en-US" b="1" u="sng" dirty="0"/>
              <a:t>), detailed and impactful </a:t>
            </a:r>
            <a:r>
              <a:rPr lang="en-US" b="1" u="sng" dirty="0" smtClean="0"/>
              <a:t>imagery,</a:t>
            </a:r>
            <a:r>
              <a:rPr lang="en-US" b="1" dirty="0" smtClean="0"/>
              <a:t> </a:t>
            </a:r>
            <a:r>
              <a:rPr lang="en-US" b="1" dirty="0" smtClean="0"/>
              <a:t>anecdotes (individual, personal, emotional stories), interviews, allusions to deeply loved stories/beliefs, music</a:t>
            </a:r>
            <a:r>
              <a:rPr lang="en-US" b="1" dirty="0" smtClean="0"/>
              <a:t>;.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US" b="1" dirty="0" smtClean="0"/>
              <a:t>Warning: A good/fair writer will not use too much pathos.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225" y="5271527"/>
            <a:ext cx="15933420" cy="1245420"/>
          </a:xfrm>
        </p:spPr>
        <p:txBody>
          <a:bodyPr/>
          <a:lstStyle/>
          <a:p>
            <a:r>
              <a:rPr lang="en-US" dirty="0" smtClean="0"/>
              <a:t>Pathos examples</a:t>
            </a:r>
            <a:endParaRPr lang="en-US" dirty="0"/>
          </a:p>
        </p:txBody>
      </p:sp>
      <p:pic>
        <p:nvPicPr>
          <p:cNvPr id="5" name="Picture 4" descr="animal_abuse_hsu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3733800" cy="48991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favorsforu.files.wordpress.com/2010/02/herbal-essenc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783560"/>
            <a:ext cx="6248400" cy="443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Ethos = Ethics/credibility.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(Appeal to the need for a believable and ethical author)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How to do it: Refer to credible sources/people, don’t make facts up, respect the audience’s intelligence/beliefs in your tone, don’t make too many grammar/spelling mistakes.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Use </a:t>
            </a:r>
            <a:r>
              <a:rPr lang="en-US" b="1" u="sng" dirty="0" smtClean="0"/>
              <a:t>counterargument</a:t>
            </a:r>
            <a:r>
              <a:rPr lang="en-US" b="1" dirty="0" smtClean="0"/>
              <a:t>: acknowledge/recognize the opposing viewpoint with respect before you say why it’s wrong (“So-and-so has a point that XYZ; however, consider this point…”) </a:t>
            </a:r>
          </a:p>
          <a:p>
            <a:endParaRPr lang="en-US" b="1" dirty="0" smtClean="0"/>
          </a:p>
          <a:p>
            <a:pPr lvl="0"/>
            <a:r>
              <a:rPr lang="en-US" b="1" dirty="0" smtClean="0"/>
              <a:t>Warning: A good/fair writer can never have too much ethos!</a:t>
            </a:r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Ethos examples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6019800" cy="3245971"/>
          </a:xfrm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644713"/>
            <a:ext cx="4724400" cy="3213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914400"/>
          </a:xfrm>
        </p:spPr>
        <p:txBody>
          <a:bodyPr/>
          <a:lstStyle/>
          <a:p>
            <a:r>
              <a:rPr lang="en-US" sz="3200" dirty="0" smtClean="0"/>
              <a:t>Rhetorical Analysis of an Advertisement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762999" cy="64770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u="sng" dirty="0" smtClean="0"/>
              <a:t>Logos (Choose at least one)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What reasons do the advertisers give to convince buyers?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What examples, facts, details, or statistics do they use?</a:t>
            </a:r>
          </a:p>
          <a:p>
            <a:pPr marL="68580" indent="0">
              <a:buNone/>
            </a:pPr>
            <a:r>
              <a:rPr lang="en-US" u="sng" dirty="0" smtClean="0"/>
              <a:t>Pathos (Answer both) </a:t>
            </a:r>
          </a:p>
          <a:p>
            <a:pPr marL="582930" indent="-514350">
              <a:buFont typeface="+mj-lt"/>
              <a:buAutoNum type="arabicPeriod" startAt="3"/>
            </a:pPr>
            <a:r>
              <a:rPr lang="en-US" dirty="0" smtClean="0"/>
              <a:t>List at least one-two strong words that pop out to you (diction). What emotions are these words supposed to make you feel? </a:t>
            </a:r>
          </a:p>
          <a:p>
            <a:pPr marL="582930" indent="-514350">
              <a:buFont typeface="+mj-lt"/>
              <a:buAutoNum type="arabicPeriod" startAt="3"/>
            </a:pPr>
            <a:r>
              <a:rPr lang="en-US" dirty="0" smtClean="0"/>
              <a:t>What imagery do they use?</a:t>
            </a:r>
          </a:p>
          <a:p>
            <a:pPr marL="68580" indent="0">
              <a:buNone/>
            </a:pPr>
            <a:r>
              <a:rPr lang="en-US" dirty="0" smtClean="0"/>
              <a:t>	What is the imagery supposed make you feel?</a:t>
            </a:r>
          </a:p>
          <a:p>
            <a:pPr marL="68580" indent="0">
              <a:buNone/>
            </a:pPr>
            <a:r>
              <a:rPr lang="en-US" u="sng" dirty="0" smtClean="0"/>
              <a:t>Ethos (Choose at least one):</a:t>
            </a:r>
          </a:p>
          <a:p>
            <a:pPr marL="582930" indent="-514350">
              <a:buFont typeface="+mj-lt"/>
              <a:buAutoNum type="arabicPeriod" startAt="7"/>
            </a:pPr>
            <a:r>
              <a:rPr lang="en-US" dirty="0" smtClean="0"/>
              <a:t>Does the ad refer to experts, trusted people, or brands? Who?</a:t>
            </a:r>
          </a:p>
          <a:p>
            <a:pPr marL="582930" indent="-514350">
              <a:buFont typeface="+mj-lt"/>
              <a:buAutoNum type="arabicPeriod" startAt="7"/>
            </a:pPr>
            <a:r>
              <a:rPr lang="en-US" dirty="0" smtClean="0"/>
              <a:t>Do they show respect to their audience? How do you know?</a:t>
            </a:r>
          </a:p>
          <a:p>
            <a:pPr marL="582930" indent="-514350">
              <a:buFont typeface="+mj-lt"/>
              <a:buAutoNum type="arabicPeriod" startAt="7"/>
            </a:pPr>
            <a:r>
              <a:rPr lang="en-US" dirty="0" smtClean="0"/>
              <a:t>Do they show proof that their product works? How? </a:t>
            </a:r>
          </a:p>
          <a:p>
            <a:pPr marL="582930" indent="-514350">
              <a:buFont typeface="+mj-lt"/>
              <a:buAutoNum type="arabicPeriod" startAt="7"/>
            </a:pPr>
            <a:r>
              <a:rPr lang="en-US" dirty="0" smtClean="0"/>
              <a:t>Do they show they care about you? 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1116476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2819</TotalTime>
  <Words>325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Consolas</vt:lpstr>
      <vt:lpstr>Corbel</vt:lpstr>
      <vt:lpstr>Wingdings</vt:lpstr>
      <vt:lpstr>Wingdings 2</vt:lpstr>
      <vt:lpstr>Wingdings 3</vt:lpstr>
      <vt:lpstr>Metro</vt:lpstr>
      <vt:lpstr>Persuasive Techniques Notes</vt:lpstr>
      <vt:lpstr>Rhetorical appeals:</vt:lpstr>
      <vt:lpstr>1. Logos= Logic</vt:lpstr>
      <vt:lpstr>Logos Examples</vt:lpstr>
      <vt:lpstr>2. Pathos = Emotion.</vt:lpstr>
      <vt:lpstr>Pathos examples</vt:lpstr>
      <vt:lpstr>3. Ethos = Ethics/credibility.</vt:lpstr>
      <vt:lpstr>Ethos examples </vt:lpstr>
      <vt:lpstr>Rhetorical Analysis of an Advertisement</vt:lpstr>
    </vt:vector>
  </TitlesOfParts>
  <Company>EPISD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Techniques Notes (P. 89)</dc:title>
  <dc:creator>Teacher</dc:creator>
  <cp:lastModifiedBy>Crystal</cp:lastModifiedBy>
  <cp:revision>183</cp:revision>
  <dcterms:created xsi:type="dcterms:W3CDTF">2014-02-04T15:13:29Z</dcterms:created>
  <dcterms:modified xsi:type="dcterms:W3CDTF">2016-05-10T17:46:02Z</dcterms:modified>
</cp:coreProperties>
</file>