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9" r:id="rId3"/>
    <p:sldId id="258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64A28568-6BD4-4534-9AF9-75BE89A0914A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CEBBBACA-DF73-4582-B0C0-7D1A71F9B7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676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8568-6BD4-4534-9AF9-75BE89A0914A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BACA-DF73-4582-B0C0-7D1A71F9B7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9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8568-6BD4-4534-9AF9-75BE89A0914A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BACA-DF73-4582-B0C0-7D1A71F9B7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78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8568-6BD4-4534-9AF9-75BE89A0914A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BACA-DF73-4582-B0C0-7D1A71F9B7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546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8568-6BD4-4534-9AF9-75BE89A0914A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BACA-DF73-4582-B0C0-7D1A71F9B7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76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8568-6BD4-4534-9AF9-75BE89A0914A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BACA-DF73-4582-B0C0-7D1A71F9B7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85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8568-6BD4-4534-9AF9-75BE89A0914A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BACA-DF73-4582-B0C0-7D1A71F9B7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611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8568-6BD4-4534-9AF9-75BE89A0914A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BACA-DF73-4582-B0C0-7D1A71F9B7E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413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8568-6BD4-4534-9AF9-75BE89A0914A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BACA-DF73-4582-B0C0-7D1A71F9B7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7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8568-6BD4-4534-9AF9-75BE89A0914A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BACA-DF73-4582-B0C0-7D1A71F9B7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08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8568-6BD4-4534-9AF9-75BE89A0914A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BACA-DF73-4582-B0C0-7D1A71F9B7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515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8568-6BD4-4534-9AF9-75BE89A0914A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BACA-DF73-4582-B0C0-7D1A71F9B7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83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8568-6BD4-4534-9AF9-75BE89A0914A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BACA-DF73-4582-B0C0-7D1A71F9B7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8568-6BD4-4534-9AF9-75BE89A0914A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BACA-DF73-4582-B0C0-7D1A71F9B7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39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8568-6BD4-4534-9AF9-75BE89A0914A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BACA-DF73-4582-B0C0-7D1A71F9B7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06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8568-6BD4-4534-9AF9-75BE89A0914A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BACA-DF73-4582-B0C0-7D1A71F9B7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41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8568-6BD4-4534-9AF9-75BE89A0914A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BACA-DF73-4582-B0C0-7D1A71F9B7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45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A28568-6BD4-4534-9AF9-75BE89A0914A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EBBBACA-DF73-4582-B0C0-7D1A71F9B7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6389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Baucis and philemon 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Characters : Zues And hermes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965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700" y="-182718"/>
            <a:ext cx="2495550" cy="1333501"/>
          </a:xfrm>
        </p:spPr>
        <p:txBody>
          <a:bodyPr>
            <a:normAutofit fontScale="90000"/>
          </a:bodyPr>
          <a:lstStyle/>
          <a:p>
            <a:r>
              <a:rPr lang="en-US" sz="8800" dirty="0" smtClean="0"/>
              <a:t>Zeus</a:t>
            </a:r>
            <a:endParaRPr lang="en-US" sz="8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638" y="4572000"/>
            <a:ext cx="5322887" cy="203835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Appearance</a:t>
            </a:r>
            <a:r>
              <a:rPr lang="en-US" sz="3200" dirty="0" smtClean="0"/>
              <a:t>: Zeus was strong and imposing, with long hair, most of the time curly hair.</a:t>
            </a:r>
            <a:endParaRPr lang="en-US" sz="3200" dirty="0"/>
          </a:p>
        </p:txBody>
      </p:sp>
      <p:pic>
        <p:nvPicPr>
          <p:cNvPr id="1026" name="Picture 2" descr="https://encrypted-tbn0.gstatic.com/images?q=tbn:ANd9GcRSHwOM5fS-QOQDwZ0xGGJW2-wGDSAWrPg-MgOugsiD6PN5ad6saoPyGuNd:www.clker.com/cliparts/Z/b/7/G/y/q/simple-orange-house-m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892" b="91955"/>
          <a:stretch/>
        </p:blipFill>
        <p:spPr bwMode="auto">
          <a:xfrm>
            <a:off x="8686799" y="4876927"/>
            <a:ext cx="66675" cy="20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imstouse.com/images/EarthHistory/Ze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40" y="1036483"/>
            <a:ext cx="4880259" cy="32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5000" y="1257300"/>
            <a:ext cx="59020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Character</a:t>
            </a:r>
            <a:r>
              <a:rPr lang="en-US" sz="2400" dirty="0" smtClean="0"/>
              <a:t>: Zeus</a:t>
            </a:r>
            <a:r>
              <a:rPr lang="en-US" sz="2400" dirty="0"/>
              <a:t> is the child of </a:t>
            </a:r>
            <a:r>
              <a:rPr lang="en-US" sz="2400" dirty="0" smtClean="0"/>
              <a:t>Cronus</a:t>
            </a:r>
            <a:r>
              <a:rPr lang="en-US" sz="2400" dirty="0"/>
              <a:t> and </a:t>
            </a:r>
            <a:r>
              <a:rPr lang="en-US" sz="2400" dirty="0" smtClean="0"/>
              <a:t>Rhea, </a:t>
            </a:r>
            <a:r>
              <a:rPr lang="en-US" sz="2400" dirty="0"/>
              <a:t>and the youngest of his siblings</a:t>
            </a:r>
            <a:r>
              <a:rPr lang="en-US" sz="2400" dirty="0" smtClean="0"/>
              <a:t>. He is </a:t>
            </a:r>
            <a:r>
              <a:rPr lang="en-US" sz="2400" dirty="0"/>
              <a:t>the god of sky and thunder and the ruler of the Olympians of Mount Olympus</a:t>
            </a:r>
            <a:r>
              <a:rPr lang="en-US" sz="2400" dirty="0" smtClean="0"/>
              <a:t>.</a:t>
            </a:r>
            <a:r>
              <a:rPr lang="en-US" sz="2400" dirty="0"/>
              <a:t> In most traditions he is married to Hera. </a:t>
            </a:r>
          </a:p>
        </p:txBody>
      </p:sp>
      <p:pic>
        <p:nvPicPr>
          <p:cNvPr id="1032" name="Picture 8" descr="Image result for lighting bo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011" y="3464565"/>
            <a:ext cx="151447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96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dirty="0" smtClean="0"/>
              <a:t>Hermes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4463761"/>
            <a:ext cx="4695825" cy="203835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400" b="1" dirty="0" smtClean="0"/>
              <a:t>Appearance</a:t>
            </a:r>
            <a:r>
              <a:rPr lang="en-US" dirty="0" smtClean="0"/>
              <a:t>:</a:t>
            </a:r>
            <a:r>
              <a:rPr lang="en-US" sz="3300" dirty="0" smtClean="0"/>
              <a:t> Hermes </a:t>
            </a:r>
            <a:r>
              <a:rPr lang="en-US" sz="3300" dirty="0"/>
              <a:t>was a </a:t>
            </a:r>
            <a:r>
              <a:rPr lang="en-US" sz="3300" dirty="0" smtClean="0"/>
              <a:t>young unshaven  </a:t>
            </a:r>
            <a:r>
              <a:rPr lang="en-US" sz="3300" dirty="0"/>
              <a:t>man, wearing traveling clothes, a flat </a:t>
            </a:r>
            <a:r>
              <a:rPr lang="en-US" sz="3300" dirty="0" smtClean="0"/>
              <a:t>hat, and </a:t>
            </a:r>
            <a:r>
              <a:rPr lang="en-US" sz="3300" dirty="0"/>
              <a:t>winged sandals on his </a:t>
            </a:r>
            <a:r>
              <a:rPr lang="en-US" sz="3300" dirty="0" smtClean="0"/>
              <a:t>feet Hermes </a:t>
            </a:r>
            <a:r>
              <a:rPr lang="en-US" sz="3300" dirty="0"/>
              <a:t>usually held a winged staff with snakes wrapped around it in his hands in order to gain access </a:t>
            </a:r>
            <a:r>
              <a:rPr lang="en-US" sz="3300" dirty="0" smtClean="0"/>
              <a:t>everywhere.</a:t>
            </a:r>
            <a:endParaRPr lang="en-US" sz="3300" dirty="0"/>
          </a:p>
        </p:txBody>
      </p:sp>
      <p:pic>
        <p:nvPicPr>
          <p:cNvPr id="2050" name="Picture 2" descr="http://elfinspell.com/images/Hermes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558309"/>
            <a:ext cx="2660650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30215" y="2065867"/>
            <a:ext cx="5162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Character</a:t>
            </a:r>
            <a:r>
              <a:rPr lang="en-US" sz="2000" dirty="0" smtClean="0"/>
              <a:t>: Hermes </a:t>
            </a:r>
            <a:r>
              <a:rPr lang="en-US" sz="2000" dirty="0"/>
              <a:t> is an Olympian </a:t>
            </a:r>
            <a:r>
              <a:rPr lang="en-US" sz="2000" dirty="0" smtClean="0"/>
              <a:t>god, </a:t>
            </a:r>
            <a:r>
              <a:rPr lang="en-US" sz="2000" dirty="0"/>
              <a:t>son of Zeus and the Pleiad </a:t>
            </a:r>
            <a:r>
              <a:rPr lang="en-US" sz="2000" dirty="0" smtClean="0"/>
              <a:t>Maia. He </a:t>
            </a:r>
            <a:r>
              <a:rPr lang="en-US" sz="2000" dirty="0"/>
              <a:t> is a god of transitions and boundaries. </a:t>
            </a:r>
            <a:r>
              <a:rPr lang="en-US" sz="2000" dirty="0" smtClean="0"/>
              <a:t>He </a:t>
            </a:r>
            <a:r>
              <a:rPr lang="en-US" sz="2000" dirty="0"/>
              <a:t>is protector and patron of travelers, herdsmen, </a:t>
            </a:r>
            <a:r>
              <a:rPr lang="en-US" sz="2000" dirty="0" smtClean="0"/>
              <a:t>thieves,</a:t>
            </a:r>
            <a:r>
              <a:rPr lang="en-US" sz="2000" dirty="0"/>
              <a:t> </a:t>
            </a:r>
            <a:r>
              <a:rPr lang="en-US" sz="2000" dirty="0" smtClean="0"/>
              <a:t>orators </a:t>
            </a:r>
            <a:r>
              <a:rPr lang="en-US" sz="2000" dirty="0"/>
              <a:t>and wit, literature and poets, athletics and sports, invention and </a:t>
            </a:r>
            <a:r>
              <a:rPr lang="en-US" sz="2000" dirty="0" smtClean="0"/>
              <a:t>trade.</a:t>
            </a:r>
            <a:endParaRPr lang="en-US" sz="2000" dirty="0"/>
          </a:p>
        </p:txBody>
      </p:sp>
      <p:pic>
        <p:nvPicPr>
          <p:cNvPr id="5" name="Picture 2" descr="Image result for hermes sta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28" y="422860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72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0105" y="159962"/>
            <a:ext cx="3669405" cy="1330081"/>
          </a:xfrm>
        </p:spPr>
        <p:txBody>
          <a:bodyPr>
            <a:noAutofit/>
          </a:bodyPr>
          <a:lstStyle/>
          <a:p>
            <a:r>
              <a:rPr lang="en-US" sz="9600" dirty="0" smtClean="0"/>
              <a:t>Myth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2" y="1490043"/>
            <a:ext cx="4068651" cy="48553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Zeus and Hermes disguise as peasants to test the people.</a:t>
            </a:r>
          </a:p>
          <a:p>
            <a:r>
              <a:rPr lang="en-US" sz="2400" dirty="0" smtClean="0"/>
              <a:t>After many attempts they came across a couple, </a:t>
            </a:r>
            <a:r>
              <a:rPr lang="en-US" sz="2400" dirty="0"/>
              <a:t>B</a:t>
            </a:r>
            <a:r>
              <a:rPr lang="en-US" sz="2400" dirty="0" smtClean="0"/>
              <a:t>aucis and Philemon, that took them in and cared for both </a:t>
            </a:r>
            <a:r>
              <a:rPr lang="en-US" sz="2400" dirty="0"/>
              <a:t>Z</a:t>
            </a:r>
            <a:r>
              <a:rPr lang="en-US" sz="2400" dirty="0" smtClean="0"/>
              <a:t>eus and Hermes.</a:t>
            </a:r>
          </a:p>
          <a:p>
            <a:r>
              <a:rPr lang="en-US" sz="2400" dirty="0" smtClean="0"/>
              <a:t>In order to repay the favor Zeus and Hermes Granted G &amp; P their utmost wish, to be together.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785963" y="1576255"/>
            <a:ext cx="44432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 Baucis and Philemon were turned into a tree which sprouted into two different trunks.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154" y="3355239"/>
            <a:ext cx="3567449" cy="2449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285" y="1776845"/>
            <a:ext cx="252425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4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8217" y="436418"/>
            <a:ext cx="4426527" cy="1243879"/>
          </a:xfrm>
        </p:spPr>
        <p:txBody>
          <a:bodyPr>
            <a:noAutofit/>
          </a:bodyPr>
          <a:lstStyle/>
          <a:p>
            <a:r>
              <a:rPr lang="en-US" sz="9600" dirty="0" smtClean="0"/>
              <a:t>Themes</a:t>
            </a:r>
            <a:endParaRPr lang="en-US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2379519" y="2410690"/>
            <a:ext cx="72008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What goes around comes around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 Love never dies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45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305" y="170544"/>
            <a:ext cx="6539904" cy="1325563"/>
          </a:xfrm>
        </p:spPr>
        <p:txBody>
          <a:bodyPr>
            <a:noAutofit/>
          </a:bodyPr>
          <a:lstStyle/>
          <a:p>
            <a:r>
              <a:rPr lang="en-US" sz="9600" dirty="0" smtClean="0"/>
              <a:t>Archetypes </a:t>
            </a:r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2587338" y="1496107"/>
            <a:ext cx="748145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Loyal Retainers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(HERMES)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The Journey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(Hermes and Zeus are testing the people)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6643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293</TotalTime>
  <Words>180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Celestial</vt:lpstr>
      <vt:lpstr>Baucis and philemon </vt:lpstr>
      <vt:lpstr>Zeus</vt:lpstr>
      <vt:lpstr>Hermes</vt:lpstr>
      <vt:lpstr>Myth</vt:lpstr>
      <vt:lpstr>Themes</vt:lpstr>
      <vt:lpstr>Archetypes </vt:lpstr>
    </vt:vector>
  </TitlesOfParts>
  <Company>EPISD.ORG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Carlos A Jara</dc:creator>
  <cp:lastModifiedBy>Miguel A. Solis</cp:lastModifiedBy>
  <cp:revision>31</cp:revision>
  <dcterms:created xsi:type="dcterms:W3CDTF">2015-04-06T21:21:20Z</dcterms:created>
  <dcterms:modified xsi:type="dcterms:W3CDTF">2015-04-13T17:48:35Z</dcterms:modified>
</cp:coreProperties>
</file>