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F772-8512-4CEC-9ED7-858B06639D2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3CB9-2481-4E46-860D-D88F9C41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 and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Copy: I think the difference between a semicolon and a colon is _____________. </a:t>
            </a:r>
            <a:endParaRPr lang="en-US" dirty="0"/>
          </a:p>
          <a:p>
            <a:r>
              <a:rPr lang="en-US" dirty="0" smtClean="0"/>
              <a:t>We’ll check if you were right at the end of the notes.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; ; ; Semicolons ; ; ;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Major rules for semicolons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join two RELATED independent thoughts. </a:t>
            </a:r>
          </a:p>
          <a:p>
            <a:pPr lvl="2"/>
            <a:r>
              <a:rPr lang="en-US" u="sng" dirty="0" smtClean="0"/>
              <a:t>MUST </a:t>
            </a:r>
            <a:r>
              <a:rPr lang="en-US" dirty="0" smtClean="0"/>
              <a:t>have a complete thought on each side (99%)</a:t>
            </a:r>
          </a:p>
          <a:p>
            <a:pPr lvl="2"/>
            <a:r>
              <a:rPr lang="en-US" dirty="0" smtClean="0"/>
              <a:t>Complete ; complete = CORRECT</a:t>
            </a:r>
          </a:p>
          <a:p>
            <a:pPr lvl="2"/>
            <a:r>
              <a:rPr lang="en-US" dirty="0" smtClean="0"/>
              <a:t>EX: George told </a:t>
            </a:r>
            <a:r>
              <a:rPr lang="en-US" dirty="0" err="1" smtClean="0"/>
              <a:t>Lennie</a:t>
            </a:r>
            <a:r>
              <a:rPr lang="en-US" dirty="0" smtClean="0"/>
              <a:t> not to speak; </a:t>
            </a:r>
            <a:r>
              <a:rPr lang="en-US" dirty="0" err="1" smtClean="0"/>
              <a:t>Lennie</a:t>
            </a:r>
            <a:r>
              <a:rPr lang="en-US" dirty="0" smtClean="0"/>
              <a:t> agreed.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With a conjunctive adverb (C.A.) and comma </a:t>
            </a:r>
          </a:p>
          <a:p>
            <a:pPr marL="1371600" lvl="2" indent="-514350"/>
            <a:r>
              <a:rPr lang="en-US" dirty="0" smtClean="0"/>
              <a:t>EX: He likes to pet things</a:t>
            </a:r>
            <a:r>
              <a:rPr lang="en-US" u="sng" dirty="0" smtClean="0">
                <a:solidFill>
                  <a:srgbClr val="FF0000"/>
                </a:solidFill>
              </a:rPr>
              <a:t>; thus, he likes rabbits. 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Common C.A.’s:  also, finally, </a:t>
            </a:r>
            <a:r>
              <a:rPr lang="en-US" u="sng" dirty="0" smtClean="0">
                <a:solidFill>
                  <a:srgbClr val="FF0000"/>
                </a:solidFill>
              </a:rPr>
              <a:t>however</a:t>
            </a:r>
            <a:r>
              <a:rPr lang="en-US" dirty="0" smtClean="0"/>
              <a:t>, instead, meanwhile, next, still, then, </a:t>
            </a:r>
            <a:r>
              <a:rPr lang="en-US" u="sng" dirty="0" smtClean="0">
                <a:solidFill>
                  <a:srgbClr val="FF0000"/>
                </a:solidFill>
              </a:rPr>
              <a:t>therefore,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u="sng" dirty="0" smtClean="0">
                <a:solidFill>
                  <a:srgbClr val="FF0000"/>
                </a:solidFill>
              </a:rPr>
              <a:t>thus</a:t>
            </a:r>
            <a:r>
              <a:rPr lang="en-US" dirty="0" smtClean="0">
                <a:solidFill>
                  <a:srgbClr val="FF0000"/>
                </a:solidFill>
              </a:rPr>
              <a:t>, ETC.</a:t>
            </a:r>
          </a:p>
          <a:p>
            <a:pPr marL="1371600" lvl="2" indent="-514350"/>
            <a:r>
              <a:rPr lang="en-US" b="1" dirty="0" smtClean="0"/>
              <a:t>NEED A COMMA after these words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429000" cy="1143000"/>
          </a:xfrm>
        </p:spPr>
        <p:txBody>
          <a:bodyPr/>
          <a:lstStyle/>
          <a:p>
            <a:r>
              <a:rPr lang="en-US" dirty="0" smtClean="0"/>
              <a:t>: : : Colons : :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Major rules for colons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emphasis</a:t>
            </a:r>
          </a:p>
          <a:p>
            <a:pPr marL="1371600" lvl="2" indent="-514350"/>
            <a:r>
              <a:rPr lang="en-US" dirty="0" smtClean="0"/>
              <a:t>George told </a:t>
            </a:r>
            <a:r>
              <a:rPr lang="en-US" dirty="0" err="1" smtClean="0"/>
              <a:t>Lennie</a:t>
            </a:r>
            <a:r>
              <a:rPr lang="en-US" dirty="0" smtClean="0"/>
              <a:t> to hide at this place: the river.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introduce a quote</a:t>
            </a:r>
          </a:p>
          <a:p>
            <a:pPr marL="1371600" lvl="2" indent="-514350"/>
            <a:r>
              <a:rPr lang="en-US" dirty="0" smtClean="0"/>
              <a:t>He gave him a warning: “Don’t cause trouble.”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introduce a list </a:t>
            </a:r>
          </a:p>
          <a:p>
            <a:pPr marL="1371600" lvl="2" indent="-514350"/>
            <a:r>
              <a:rPr lang="en-US" dirty="0" err="1" smtClean="0"/>
              <a:t>Lennie</a:t>
            </a:r>
            <a:r>
              <a:rPr lang="en-US" dirty="0" smtClean="0"/>
              <a:t> loves all sorts of animals: mice, pups, and rabbits.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After a salutation</a:t>
            </a:r>
          </a:p>
          <a:p>
            <a:pPr marL="1371600" lvl="2" indent="-514350"/>
            <a:r>
              <a:rPr lang="en-US" dirty="0" smtClean="0"/>
              <a:t>Dear George: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Time</a:t>
            </a:r>
          </a:p>
          <a:p>
            <a:pPr marL="1371600" lvl="2" indent="-514350"/>
            <a:r>
              <a:rPr lang="en-US" dirty="0" smtClean="0"/>
              <a:t>It’s 8:30.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Subtitles</a:t>
            </a:r>
          </a:p>
          <a:p>
            <a:pPr marL="1371600" lvl="2" indent="-514350"/>
            <a:r>
              <a:rPr lang="en-US" dirty="0" smtClean="0"/>
              <a:t>Star Wars: Episode 1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09600" y="1676400"/>
            <a:ext cx="7772400" cy="2514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44958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Colons need a complete sentence to the LEFT.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Complete: incomplete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Complete: complete </a:t>
            </a:r>
          </a:p>
          <a:p>
            <a:pPr lvl="1"/>
            <a:r>
              <a:rPr lang="en-US" sz="2400" dirty="0" smtClean="0"/>
              <a:t>Both = correct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648200" y="4191000"/>
            <a:ext cx="609600" cy="76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Colons </a:t>
            </a:r>
            <a:r>
              <a:rPr lang="en-US" i="1" dirty="0" smtClean="0"/>
              <a:t>at least </a:t>
            </a:r>
            <a:r>
              <a:rPr lang="en-US" dirty="0" smtClean="0"/>
              <a:t>need a complete sentence to the LEFT </a:t>
            </a:r>
          </a:p>
          <a:p>
            <a:pPr lvl="1"/>
            <a:r>
              <a:rPr lang="en-US" dirty="0" smtClean="0"/>
              <a:t>Wrong: </a:t>
            </a:r>
          </a:p>
          <a:p>
            <a:pPr lvl="2"/>
            <a:r>
              <a:rPr lang="en-US" dirty="0" smtClean="0"/>
              <a:t>My favorite foods are: Mexican, Italian, and Chinese. </a:t>
            </a:r>
          </a:p>
          <a:p>
            <a:r>
              <a:rPr lang="en-US" dirty="0" smtClean="0"/>
              <a:t>Colons and semicolons are NOT interchangeable</a:t>
            </a:r>
          </a:p>
          <a:p>
            <a:r>
              <a:rPr lang="en-US" dirty="0" smtClean="0"/>
              <a:t>Check your answer to the beginning question now. What was new to you?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WriteSource</a:t>
            </a:r>
            <a:r>
              <a:rPr lang="en-US" i="1" dirty="0" smtClean="0"/>
              <a:t> </a:t>
            </a:r>
            <a:r>
              <a:rPr lang="en-US" dirty="0" smtClean="0"/>
              <a:t>Workbook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 remove pages 21-24 and complete.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 smtClean="0"/>
              <a:t>ue in 25 minutes so that we can discuss.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Semicolons and Colons</vt:lpstr>
      <vt:lpstr>; ; ; Semicolons ; ; ;  </vt:lpstr>
      <vt:lpstr>: : : Colons : : : </vt:lpstr>
      <vt:lpstr>Wrong usages</vt:lpstr>
      <vt:lpstr>WriteSource Workbook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10</cp:revision>
  <dcterms:created xsi:type="dcterms:W3CDTF">2014-10-20T13:28:42Z</dcterms:created>
  <dcterms:modified xsi:type="dcterms:W3CDTF">2014-10-20T14:51:05Z</dcterms:modified>
</cp:coreProperties>
</file>