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E79A-B09D-4FF1-9010-4FA3FF1BC9F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730492-7673-448A-B04C-21D43AE3B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E79A-B09D-4FF1-9010-4FA3FF1BC9F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0492-7673-448A-B04C-21D43AE3B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7730492-7673-448A-B04C-21D43AE3B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E79A-B09D-4FF1-9010-4FA3FF1BC9F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E79A-B09D-4FF1-9010-4FA3FF1BC9F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7730492-7673-448A-B04C-21D43AE3B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E79A-B09D-4FF1-9010-4FA3FF1BC9F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730492-7673-448A-B04C-21D43AE3B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54EE79A-B09D-4FF1-9010-4FA3FF1BC9F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0492-7673-448A-B04C-21D43AE3B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E79A-B09D-4FF1-9010-4FA3FF1BC9F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7730492-7673-448A-B04C-21D43AE3B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E79A-B09D-4FF1-9010-4FA3FF1BC9F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7730492-7673-448A-B04C-21D43AE3B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E79A-B09D-4FF1-9010-4FA3FF1BC9F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730492-7673-448A-B04C-21D43AE3B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730492-7673-448A-B04C-21D43AE3B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E79A-B09D-4FF1-9010-4FA3FF1BC9F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7730492-7673-448A-B04C-21D43AE3B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54EE79A-B09D-4FF1-9010-4FA3FF1BC9F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54EE79A-B09D-4FF1-9010-4FA3FF1BC9F3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730492-7673-448A-B04C-21D43AE3B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Focus on</a:t>
            </a:r>
          </a:p>
          <a:p>
            <a:pPr lvl="1"/>
            <a:r>
              <a:rPr lang="en-US" dirty="0" smtClean="0"/>
              <a:t>Cohesion</a:t>
            </a:r>
          </a:p>
          <a:p>
            <a:pPr lvl="1"/>
            <a:r>
              <a:rPr lang="en-US" dirty="0" smtClean="0"/>
              <a:t>Try to use the highest type of examples: literary, current events, historical, sports, and science examples</a:t>
            </a:r>
          </a:p>
          <a:p>
            <a:pPr lvl="1"/>
            <a:r>
              <a:rPr lang="en-US" dirty="0" smtClean="0"/>
              <a:t>Film, TV Shows, comics, hypothetical, personal examples, video games.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STAAR Essay Prompts Stems…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an essay explaining…</a:t>
            </a:r>
          </a:p>
          <a:p>
            <a:r>
              <a:rPr lang="en-US" dirty="0" smtClean="0"/>
              <a:t>Write an essay explaining why X is important for Y.</a:t>
            </a:r>
          </a:p>
          <a:p>
            <a:r>
              <a:rPr lang="en-US" dirty="0" smtClean="0"/>
              <a:t>Write an essay explaining why it’s sometimes necessary to… </a:t>
            </a:r>
          </a:p>
          <a:p>
            <a:endParaRPr lang="en-US" dirty="0" smtClean="0"/>
          </a:p>
          <a:p>
            <a:r>
              <a:rPr lang="en-US" dirty="0" smtClean="0"/>
              <a:t>Come up with at least five prompts from the literature we’ve read this year.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an </a:t>
            </a:r>
            <a:r>
              <a:rPr lang="en-US" dirty="0" smtClean="0"/>
              <a:t>OUTLINE for ONE prompt </a:t>
            </a:r>
            <a:r>
              <a:rPr lang="en-US" dirty="0" smtClean="0"/>
              <a:t>below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an essay explaining why disobedience is sometimes permissible.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an essay describing why forgiveness is essential.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an essay explaining </a:t>
            </a:r>
            <a:r>
              <a:rPr lang="en-US" dirty="0" smtClean="0"/>
              <a:t>whether competition is beneficial.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an essay explaining why self-control promotes success.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Replace with one of your </a:t>
            </a:r>
            <a:r>
              <a:rPr lang="en-US" dirty="0" smtClean="0"/>
              <a:t>own</a:t>
            </a:r>
            <a:r>
              <a:rPr lang="en-US" dirty="0"/>
              <a:t> </a:t>
            </a:r>
            <a:r>
              <a:rPr lang="en-US" dirty="0" smtClean="0"/>
              <a:t>from the warm-up.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9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Thesis (Complete sentence)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Body paragraph #1: Example ___________</a:t>
            </a:r>
          </a:p>
          <a:p>
            <a:pPr marL="845820" lvl="1" indent="-571500">
              <a:buFont typeface="+mj-lt"/>
              <a:buAutoNum type="romanUcPeriod"/>
            </a:pPr>
            <a:r>
              <a:rPr lang="en-US" dirty="0" smtClean="0"/>
              <a:t>Detail #1</a:t>
            </a:r>
          </a:p>
          <a:p>
            <a:pPr marL="845820" lvl="1" indent="-571500">
              <a:buFont typeface="+mj-lt"/>
              <a:buAutoNum type="romanUcPeriod"/>
            </a:pPr>
            <a:r>
              <a:rPr lang="en-US" dirty="0" smtClean="0"/>
              <a:t>Detail #2</a:t>
            </a:r>
          </a:p>
          <a:p>
            <a:pPr marL="845820" lvl="1" indent="-571500">
              <a:buFont typeface="+mj-lt"/>
              <a:buAutoNum type="romanUcPeriod"/>
            </a:pPr>
            <a:r>
              <a:rPr lang="en-US" dirty="0" smtClean="0"/>
              <a:t>Detail #3</a:t>
            </a:r>
          </a:p>
          <a:p>
            <a:pPr marL="845820" lvl="1" indent="-571500">
              <a:buFont typeface="+mj-lt"/>
              <a:buAutoNum type="romanUcPeriod"/>
            </a:pPr>
            <a:r>
              <a:rPr lang="en-US" dirty="0" smtClean="0"/>
              <a:t>Commentary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Body paragraph #2: Example ___________</a:t>
            </a:r>
          </a:p>
          <a:p>
            <a:pPr marL="845820" lvl="1" indent="-571500">
              <a:buFont typeface="+mj-lt"/>
              <a:buAutoNum type="romanUcPeriod"/>
            </a:pPr>
            <a:r>
              <a:rPr lang="en-US" dirty="0" smtClean="0"/>
              <a:t>Transition sentence:</a:t>
            </a:r>
          </a:p>
          <a:p>
            <a:pPr marL="845820" lvl="1" indent="-571500">
              <a:buFont typeface="+mj-lt"/>
              <a:buAutoNum type="romanUcPeriod"/>
            </a:pPr>
            <a:r>
              <a:rPr lang="en-US" dirty="0" smtClean="0"/>
              <a:t>Detail #1</a:t>
            </a:r>
          </a:p>
          <a:p>
            <a:pPr marL="845820" lvl="1" indent="-571500">
              <a:buFont typeface="+mj-lt"/>
              <a:buAutoNum type="romanUcPeriod"/>
            </a:pPr>
            <a:r>
              <a:rPr lang="en-US" dirty="0" smtClean="0"/>
              <a:t>Detail #2</a:t>
            </a:r>
          </a:p>
          <a:p>
            <a:pPr marL="845820" lvl="1" indent="-571500">
              <a:buFont typeface="+mj-lt"/>
              <a:buAutoNum type="romanUcPeriod"/>
            </a:pPr>
            <a:r>
              <a:rPr lang="en-US" dirty="0" smtClean="0"/>
              <a:t>Detail #3</a:t>
            </a:r>
          </a:p>
          <a:p>
            <a:pPr marL="845820" lvl="1" indent="-571500">
              <a:buFont typeface="+mj-lt"/>
              <a:buAutoNum type="romanUcPeriod"/>
            </a:pPr>
            <a:r>
              <a:rPr lang="en-US" dirty="0" smtClean="0"/>
              <a:t>Commentary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Conclusion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3508</TotalTime>
  <Words>185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Civic</vt:lpstr>
      <vt:lpstr>PowerPoint Presentation</vt:lpstr>
      <vt:lpstr>Outline</vt:lpstr>
      <vt:lpstr>Warm-Up: STAAR Essay Prompts Stems…</vt:lpstr>
      <vt:lpstr>Create an OUTLINE for ONE prompt below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EPISD</dc:creator>
  <cp:lastModifiedBy>Crystal</cp:lastModifiedBy>
  <cp:revision>188</cp:revision>
  <dcterms:created xsi:type="dcterms:W3CDTF">2015-03-24T14:32:13Z</dcterms:created>
  <dcterms:modified xsi:type="dcterms:W3CDTF">2016-03-24T17:44:03Z</dcterms:modified>
</cp:coreProperties>
</file>