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50E4C5-7437-4E47-B6C9-4DDEF81E400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4C8C14D-4180-4518-8E92-6E1E3BCDD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Subject-Verb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Notes, Week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 148-152</a:t>
            </a:r>
          </a:p>
          <a:p>
            <a:r>
              <a:rPr lang="en-US" dirty="0" smtClean="0"/>
              <a:t>Circle the correct verb</a:t>
            </a:r>
          </a:p>
          <a:p>
            <a:r>
              <a:rPr lang="en-US" dirty="0" smtClean="0"/>
              <a:t>Make sure to watch out for special cases/tricks:</a:t>
            </a:r>
          </a:p>
          <a:p>
            <a:pPr lvl="1"/>
            <a:r>
              <a:rPr lang="en-US" dirty="0" smtClean="0"/>
              <a:t>Sentence junk</a:t>
            </a:r>
          </a:p>
          <a:p>
            <a:pPr lvl="1"/>
            <a:r>
              <a:rPr lang="en-US" dirty="0" smtClean="0"/>
              <a:t>Delayed subjects</a:t>
            </a:r>
          </a:p>
          <a:p>
            <a:pPr lvl="1"/>
            <a:r>
              <a:rPr lang="en-US" dirty="0" smtClean="0"/>
              <a:t>Compound subjects</a:t>
            </a:r>
          </a:p>
          <a:p>
            <a:pPr lvl="1"/>
            <a:r>
              <a:rPr lang="en-US" dirty="0" smtClean="0"/>
              <a:t>“Be” verbs</a:t>
            </a:r>
          </a:p>
          <a:p>
            <a:pPr lvl="1"/>
            <a:r>
              <a:rPr lang="en-US" dirty="0" smtClean="0"/>
              <a:t>Indefinite pronouns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verb must agree (“match”) with the subject’s number (singular or plural).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rgbClr val="00B0F0"/>
                </a:solidFill>
              </a:rPr>
              <a:t>student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was</a:t>
            </a:r>
            <a:r>
              <a:rPr lang="en-US" dirty="0" smtClean="0"/>
              <a:t> proud.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rgbClr val="00B0F0"/>
                </a:solidFill>
              </a:rPr>
              <a:t>girls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were</a:t>
            </a:r>
            <a:r>
              <a:rPr lang="en-US" dirty="0" smtClean="0"/>
              <a:t> exhausted.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Singular = s on verb</a:t>
            </a:r>
          </a:p>
          <a:p>
            <a:pPr>
              <a:buNone/>
            </a:pPr>
            <a:r>
              <a:rPr lang="en-US" dirty="0" smtClean="0"/>
              <a:t>Plural= no s </a:t>
            </a:r>
          </a:p>
          <a:p>
            <a:pPr>
              <a:buNone/>
            </a:pPr>
            <a:r>
              <a:rPr lang="en-US" dirty="0" smtClean="0"/>
              <a:t>English doesn’t like double 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Don’t be confused by sentence “junk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manager as well as the players (is/are) required to display good sportsmanship. </a:t>
            </a:r>
            <a:endParaRPr lang="en-US" dirty="0" smtClean="0"/>
          </a:p>
          <a:p>
            <a:r>
              <a:rPr lang="en-US" dirty="0" smtClean="0"/>
              <a:t>“as well as the players” is junk (Not the subject, verb, or D.O.)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Subjects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Two or more subjects joined by “or/nor”:</a:t>
            </a:r>
          </a:p>
          <a:p>
            <a:r>
              <a:rPr lang="en-US" dirty="0" smtClean="0"/>
              <a:t>Neither Bev nor Kendra (is/are) going to the dance.</a:t>
            </a:r>
          </a:p>
          <a:p>
            <a:r>
              <a:rPr lang="en-US" dirty="0" smtClean="0"/>
              <a:t>E</a:t>
            </a:r>
            <a:r>
              <a:rPr lang="en-US" dirty="0" smtClean="0"/>
              <a:t>ither </a:t>
            </a:r>
            <a:r>
              <a:rPr lang="en-US" dirty="0" err="1" smtClean="0"/>
              <a:t>Yoshi</a:t>
            </a:r>
            <a:r>
              <a:rPr lang="en-US" dirty="0" smtClean="0"/>
              <a:t> or his friends (is/are) responsible for this mess. </a:t>
            </a:r>
          </a:p>
          <a:p>
            <a:r>
              <a:rPr lang="en-US" dirty="0" smtClean="0"/>
              <a:t>(“Or/nor? Cross out the stuff before”)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Two or more subjects joined by “and”:</a:t>
            </a:r>
          </a:p>
          <a:p>
            <a:r>
              <a:rPr lang="en-US" dirty="0" smtClean="0"/>
              <a:t>Strength and balance (is/are) necessary for gymnastics.</a:t>
            </a:r>
          </a:p>
          <a:p>
            <a:r>
              <a:rPr lang="en-US" dirty="0" smtClean="0"/>
              <a:t>Automatic plural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Delayed subject = a verb comes before the subject (“There”)</a:t>
            </a:r>
          </a:p>
          <a:p>
            <a:r>
              <a:rPr lang="en-US" dirty="0" smtClean="0"/>
              <a:t>Look for what “there” refers to. </a:t>
            </a:r>
          </a:p>
          <a:p>
            <a:r>
              <a:rPr lang="en-US" dirty="0" smtClean="0"/>
              <a:t>There (is/are) many hardworking students in our school. (Subject?)</a:t>
            </a:r>
          </a:p>
          <a:p>
            <a:r>
              <a:rPr lang="en-US" dirty="0" smtClean="0"/>
              <a:t>There (is/are) present a will to succeed. (Subject?)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“Be”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a noun comes before AND after a “be” verb, make sure the verb agrees with the FIRST noun (subject) not the PN</a:t>
            </a:r>
          </a:p>
          <a:p>
            <a:r>
              <a:rPr lang="en-US" dirty="0" smtClean="0"/>
              <a:t>The cause of his problem (was/were) the bad brakes.</a:t>
            </a:r>
          </a:p>
          <a:p>
            <a:r>
              <a:rPr lang="en-US" dirty="0" smtClean="0"/>
              <a:t>The bad brakes (was/were) the cause of his problem.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Some nouns look plural (s), but they’re singular.</a:t>
            </a:r>
          </a:p>
          <a:p>
            <a:r>
              <a:rPr lang="en-US" dirty="0" smtClean="0"/>
              <a:t>Measles, mumps, news, mathematics, economics, gallows, shambles</a:t>
            </a:r>
          </a:p>
          <a:p>
            <a:r>
              <a:rPr lang="en-US" dirty="0" smtClean="0"/>
              <a:t>Measles (is/are) still considered a serious disease.</a:t>
            </a:r>
          </a:p>
          <a:p>
            <a:pPr>
              <a:buNone/>
            </a:pPr>
            <a:r>
              <a:rPr lang="en-US" dirty="0" smtClean="0"/>
              <a:t>Some nouns look plural but are singular, yet take a plural verb.</a:t>
            </a:r>
          </a:p>
          <a:p>
            <a:r>
              <a:rPr lang="en-US" dirty="0" smtClean="0"/>
              <a:t>Scissors, trousers, tidings</a:t>
            </a:r>
          </a:p>
          <a:p>
            <a:r>
              <a:rPr lang="en-US" dirty="0" smtClean="0"/>
              <a:t>The scissors (is/are) missing.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Collective Nouns</a:t>
            </a:r>
          </a:p>
          <a:p>
            <a:pPr lvl="1"/>
            <a:r>
              <a:rPr lang="en-US" dirty="0" smtClean="0"/>
              <a:t>Def: Words that refer to groups (faculty, class, team, crowd, committee, etc.) are mostly singular.</a:t>
            </a:r>
          </a:p>
          <a:p>
            <a:pPr lvl="1"/>
            <a:r>
              <a:rPr lang="en-US" dirty="0" smtClean="0"/>
              <a:t>The favored team (is/are) losing; the crowd (is/are) getting ugly.</a:t>
            </a:r>
          </a:p>
          <a:p>
            <a:pPr lvl="1"/>
            <a:r>
              <a:rPr lang="en-US" dirty="0" smtClean="0"/>
              <a:t>Rarely they can refer to the individuals within the group (plural)</a:t>
            </a:r>
          </a:p>
          <a:p>
            <a:pPr lvl="1"/>
            <a:r>
              <a:rPr lang="en-US" dirty="0" smtClean="0"/>
              <a:t>The pair (was/were) reunited after 20 years.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Indefinite pronouns </a:t>
            </a:r>
          </a:p>
          <a:p>
            <a:pPr lvl="1"/>
            <a:r>
              <a:rPr lang="en-US" dirty="0" smtClean="0"/>
              <a:t>Pronouns </a:t>
            </a:r>
            <a:r>
              <a:rPr lang="en-US" dirty="0" smtClean="0"/>
              <a:t>like </a:t>
            </a:r>
            <a:r>
              <a:rPr lang="en-US" i="1" dirty="0" smtClean="0"/>
              <a:t>each, either, neither, one, everybody, another, anybody, everyone, nobody, everything, somebody, and someone </a:t>
            </a:r>
            <a:r>
              <a:rPr lang="en-US" dirty="0" smtClean="0"/>
              <a:t>are all considered SINGULAR. </a:t>
            </a:r>
          </a:p>
          <a:p>
            <a:pPr lvl="2"/>
            <a:r>
              <a:rPr lang="en-US" dirty="0" smtClean="0"/>
              <a:t>Each of the members (is/are) invited.</a:t>
            </a:r>
          </a:p>
          <a:p>
            <a:pPr lvl="2"/>
            <a:r>
              <a:rPr lang="en-US" dirty="0" smtClean="0"/>
              <a:t>One of the participants (is/are) rude.</a:t>
            </a:r>
          </a:p>
          <a:p>
            <a:pPr lvl="1"/>
            <a:r>
              <a:rPr lang="en-US" dirty="0" smtClean="0"/>
              <a:t>Pronouns like </a:t>
            </a:r>
            <a:r>
              <a:rPr lang="en-US" i="1" dirty="0" smtClean="0"/>
              <a:t>both, many, several </a:t>
            </a:r>
            <a:r>
              <a:rPr lang="en-US" dirty="0" smtClean="0"/>
              <a:t>are </a:t>
            </a:r>
            <a:r>
              <a:rPr lang="en-US" dirty="0" smtClean="0"/>
              <a:t>PLURAL.</a:t>
            </a:r>
            <a:endParaRPr lang="en-US" dirty="0" smtClean="0"/>
          </a:p>
          <a:p>
            <a:pPr lvl="2"/>
            <a:r>
              <a:rPr lang="en-US" dirty="0" smtClean="0"/>
              <a:t>Both of them (like/likes) cake.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</TotalTime>
  <Words>495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Subject-Verb Agreement</vt:lpstr>
      <vt:lpstr>Definition</vt:lpstr>
      <vt:lpstr>Junk</vt:lpstr>
      <vt:lpstr>Compound Subjects </vt:lpstr>
      <vt:lpstr>Delayed Subjects</vt:lpstr>
      <vt:lpstr>“Be” Verbs</vt:lpstr>
      <vt:lpstr>Special Cases</vt:lpstr>
      <vt:lpstr>More Special Cases</vt:lpstr>
      <vt:lpstr>More Special Cases</vt:lpstr>
      <vt:lpstr>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6</cp:revision>
  <dcterms:created xsi:type="dcterms:W3CDTF">2014-12-01T14:49:32Z</dcterms:created>
  <dcterms:modified xsi:type="dcterms:W3CDTF">2014-12-01T15:38:16Z</dcterms:modified>
</cp:coreProperties>
</file>