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20AA8E-8A5F-43EF-B75C-FC9954264CDE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CE1010-40CB-49BA-84EC-C66C61C44B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Decide on a tone word first (usually an adjective; see handout), then analyze for one-two of </a:t>
            </a:r>
            <a:r>
              <a:rPr lang="en-US" smtClean="0"/>
              <a:t>the following</a:t>
            </a:r>
            <a:endParaRPr lang="en-US" dirty="0" smtClean="0"/>
          </a:p>
          <a:p>
            <a:r>
              <a:rPr lang="en-US" dirty="0" smtClean="0"/>
              <a:t>Diction</a:t>
            </a:r>
          </a:p>
          <a:p>
            <a:pPr lvl="1"/>
            <a:r>
              <a:rPr lang="en-US" dirty="0" smtClean="0"/>
              <a:t>Are many negative words used? Specific words? (See handout for other types of diction descriptors)</a:t>
            </a:r>
          </a:p>
          <a:p>
            <a:r>
              <a:rPr lang="en-US" dirty="0" smtClean="0"/>
              <a:t>Imagery/figurative language choices</a:t>
            </a:r>
          </a:p>
          <a:p>
            <a:pPr lvl="1"/>
            <a:r>
              <a:rPr lang="en-US" dirty="0" smtClean="0"/>
              <a:t>What TYPE of imagery is used? Dark? Happy? Unclear? </a:t>
            </a:r>
          </a:p>
          <a:p>
            <a:r>
              <a:rPr lang="en-US" dirty="0" smtClean="0"/>
              <a:t>Language (overall language use)</a:t>
            </a:r>
          </a:p>
          <a:p>
            <a:pPr lvl="1"/>
            <a:r>
              <a:rPr lang="en-US" dirty="0" smtClean="0"/>
              <a:t>See handout.</a:t>
            </a:r>
          </a:p>
          <a:p>
            <a:r>
              <a:rPr lang="en-US" dirty="0" smtClean="0"/>
              <a:t>Setting </a:t>
            </a:r>
          </a:p>
          <a:p>
            <a:pPr lvl="1"/>
            <a:r>
              <a:rPr lang="en-US" dirty="0" smtClean="0"/>
              <a:t>Time/place/environment/climate</a:t>
            </a:r>
          </a:p>
          <a:p>
            <a:r>
              <a:rPr lang="en-US" dirty="0" smtClean="0"/>
              <a:t>Poetry: structure/sound devices </a:t>
            </a:r>
          </a:p>
          <a:p>
            <a:pPr lvl="1"/>
            <a:r>
              <a:rPr lang="en-US" dirty="0" smtClean="0"/>
              <a:t>Are a lot of light sounds used? Heavy sounds? How are these sounds achieved (alliteration, consonance, repetition/refrain, onomatopoeia)?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Short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en-US" dirty="0" smtClean="0"/>
              <a:t>What is the tone towards the bells in stanza ___? (I will assign you a stanza)</a:t>
            </a:r>
          </a:p>
          <a:p>
            <a:endParaRPr lang="en-US" dirty="0" smtClean="0"/>
          </a:p>
          <a:p>
            <a:r>
              <a:rPr lang="en-US" dirty="0" smtClean="0"/>
              <a:t>Crossover (TS/CD/CM/CD/CM/CS): Pick two stanzas and explain how their tones differ. </a:t>
            </a:r>
          </a:p>
          <a:p>
            <a:endParaRPr lang="en-US" dirty="0" smtClean="0"/>
          </a:p>
          <a:p>
            <a:r>
              <a:rPr lang="en-US" dirty="0" smtClean="0"/>
              <a:t>Crossover (TS/CD/CM/CD/CM/CS): Which stanza best matches the tone of “The Raven”?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149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Slide 1</vt:lpstr>
      <vt:lpstr>Tone Questions </vt:lpstr>
      <vt:lpstr>Group Short Answers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4</cp:revision>
  <dcterms:created xsi:type="dcterms:W3CDTF">2015-01-27T15:34:27Z</dcterms:created>
  <dcterms:modified xsi:type="dcterms:W3CDTF">2015-01-27T15:45:00Z</dcterms:modified>
</cp:coreProperties>
</file>