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56" r:id="rId2"/>
    <p:sldId id="257" r:id="rId3"/>
    <p:sldId id="263" r:id="rId4"/>
    <p:sldId id="258" r:id="rId5"/>
    <p:sldId id="262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5AF6F-42ED-413A-90BE-DCC60EFED5BA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8F5C3D-2A57-48AD-9240-95F70441C37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5AF6F-42ED-413A-90BE-DCC60EFED5BA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5C3D-2A57-48AD-9240-95F70441C3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5AF6F-42ED-413A-90BE-DCC60EFED5BA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5C3D-2A57-48AD-9240-95F70441C3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795AF6F-42ED-413A-90BE-DCC60EFED5BA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18F5C3D-2A57-48AD-9240-95F70441C37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5AF6F-42ED-413A-90BE-DCC60EFED5BA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5C3D-2A57-48AD-9240-95F70441C37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5AF6F-42ED-413A-90BE-DCC60EFED5BA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5C3D-2A57-48AD-9240-95F70441C37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5C3D-2A57-48AD-9240-95F70441C37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5AF6F-42ED-413A-90BE-DCC60EFED5BA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5AF6F-42ED-413A-90BE-DCC60EFED5BA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5C3D-2A57-48AD-9240-95F70441C37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5AF6F-42ED-413A-90BE-DCC60EFED5BA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5C3D-2A57-48AD-9240-95F70441C3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795AF6F-42ED-413A-90BE-DCC60EFED5BA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8F5C3D-2A57-48AD-9240-95F70441C37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5AF6F-42ED-413A-90BE-DCC60EFED5BA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8F5C3D-2A57-48AD-9240-95F70441C37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795AF6F-42ED-413A-90BE-DCC60EFED5BA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18F5C3D-2A57-48AD-9240-95F70441C37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 judged…</a:t>
            </a:r>
          </a:p>
          <a:p>
            <a:r>
              <a:rPr lang="en-US" dirty="0" smtClean="0"/>
              <a:t>                           …Not the other way around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Judgment of Paris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Eris: Goddess of discord (disagreements)</a:t>
            </a:r>
          </a:p>
          <a:p>
            <a:r>
              <a:rPr lang="en-US" dirty="0" smtClean="0"/>
              <a:t>Aphrodite: Goddess of love/beauty (Trojan)</a:t>
            </a:r>
          </a:p>
          <a:p>
            <a:r>
              <a:rPr lang="en-US" dirty="0" smtClean="0"/>
              <a:t>Hera: Goddess of family/childbirth (Greek)</a:t>
            </a:r>
          </a:p>
          <a:p>
            <a:r>
              <a:rPr lang="en-US" dirty="0" smtClean="0"/>
              <a:t>Athena: Goddess of wisdom/battle strategy (Greek)</a:t>
            </a:r>
          </a:p>
          <a:p>
            <a:r>
              <a:rPr lang="en-US" dirty="0" smtClean="0"/>
              <a:t>Paris: A Trojan Prince</a:t>
            </a:r>
          </a:p>
          <a:p>
            <a:r>
              <a:rPr lang="en-US" dirty="0" smtClean="0"/>
              <a:t>Helen: Wife of Menelaus, ½ mortal daughter of Zeus, “The Face That Launched A Thousand Ships”</a:t>
            </a:r>
          </a:p>
          <a:p>
            <a:r>
              <a:rPr lang="en-US" dirty="0" smtClean="0"/>
              <a:t>Menelaus: King of Sparta (Greek city-state)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17410" name="AutoShape 2" descr="Image result for apple of discor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kallisti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9400" y="0"/>
            <a:ext cx="2667000" cy="2879793"/>
          </a:xfrm>
          <a:prstGeom prst="rect">
            <a:avLst/>
          </a:prstGeom>
        </p:spPr>
      </p:pic>
      <p:pic>
        <p:nvPicPr>
          <p:cNvPr id="5" name="Picture 4" descr="cupi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57600" y="3048000"/>
            <a:ext cx="1600201" cy="1523670"/>
          </a:xfrm>
          <a:prstGeom prst="rect">
            <a:avLst/>
          </a:prstGeom>
        </p:spPr>
      </p:pic>
      <p:pic>
        <p:nvPicPr>
          <p:cNvPr id="6" name="Picture 5" descr="greek_helme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95400" y="3048000"/>
            <a:ext cx="1579626" cy="1533617"/>
          </a:xfrm>
          <a:prstGeom prst="rect">
            <a:avLst/>
          </a:prstGeom>
        </p:spPr>
      </p:pic>
      <p:pic>
        <p:nvPicPr>
          <p:cNvPr id="7" name="Picture 6" descr="deceit.jpg"/>
          <p:cNvPicPr>
            <a:picLocks noChangeAspect="1"/>
          </p:cNvPicPr>
          <p:nvPr/>
        </p:nvPicPr>
        <p:blipFill>
          <a:blip r:embed="rId5" cstate="print"/>
          <a:srcRect r="35135"/>
          <a:stretch>
            <a:fillRect/>
          </a:stretch>
        </p:blipFill>
        <p:spPr>
          <a:xfrm>
            <a:off x="2514600" y="4724400"/>
            <a:ext cx="1828800" cy="1584144"/>
          </a:xfrm>
          <a:prstGeom prst="rect">
            <a:avLst/>
          </a:prstGeom>
        </p:spPr>
      </p:pic>
      <p:pic>
        <p:nvPicPr>
          <p:cNvPr id="8" name="Picture 7" descr="peacock.jpg"/>
          <p:cNvPicPr>
            <a:picLocks noChangeAspect="1"/>
          </p:cNvPicPr>
          <p:nvPr/>
        </p:nvPicPr>
        <p:blipFill>
          <a:blip r:embed="rId6" cstate="print"/>
          <a:srcRect l="14707" t="-1103" r="20588" b="3867"/>
          <a:stretch>
            <a:fillRect/>
          </a:stretch>
        </p:blipFill>
        <p:spPr>
          <a:xfrm>
            <a:off x="5943600" y="3048000"/>
            <a:ext cx="1524000" cy="1524000"/>
          </a:xfrm>
          <a:prstGeom prst="rect">
            <a:avLst/>
          </a:prstGeom>
        </p:spPr>
      </p:pic>
      <p:pic>
        <p:nvPicPr>
          <p:cNvPr id="9" name="Picture 8" descr="sparta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876800" y="4724400"/>
            <a:ext cx="1676400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Eris snubbed at marriage of Thetis and </a:t>
            </a:r>
            <a:r>
              <a:rPr lang="en-US" dirty="0" err="1" smtClean="0"/>
              <a:t>Peleus</a:t>
            </a:r>
            <a:endParaRPr lang="en-US" dirty="0" smtClean="0"/>
          </a:p>
          <a:p>
            <a:pPr lvl="1"/>
            <a:r>
              <a:rPr lang="en-US" dirty="0" smtClean="0"/>
              <a:t>G</a:t>
            </a:r>
            <a:r>
              <a:rPr lang="en-US" dirty="0" smtClean="0"/>
              <a:t>olden apple: “To The Fairest”</a:t>
            </a:r>
          </a:p>
          <a:p>
            <a:r>
              <a:rPr lang="en-US" dirty="0" smtClean="0"/>
              <a:t>Aphrodite, Athena, and Hera claim it</a:t>
            </a:r>
          </a:p>
          <a:p>
            <a:r>
              <a:rPr lang="en-US" dirty="0" smtClean="0"/>
              <a:t>Paris is asked to decide (judge) </a:t>
            </a:r>
          </a:p>
          <a:p>
            <a:pPr lvl="1"/>
            <a:r>
              <a:rPr lang="en-US" dirty="0" smtClean="0"/>
              <a:t>Each goddess offers bribes</a:t>
            </a:r>
          </a:p>
          <a:p>
            <a:pPr lvl="1"/>
            <a:r>
              <a:rPr lang="en-US" dirty="0" smtClean="0"/>
              <a:t>Chooses Aphrodite’s (Most beautiful woman, Helen)</a:t>
            </a:r>
          </a:p>
          <a:p>
            <a:r>
              <a:rPr lang="en-US" dirty="0" smtClean="0"/>
              <a:t> She transports him to Menelaus’ estate</a:t>
            </a:r>
          </a:p>
          <a:p>
            <a:pPr lvl="1"/>
            <a:r>
              <a:rPr lang="en-US" dirty="0" smtClean="0"/>
              <a:t>Treated as a guest</a:t>
            </a:r>
          </a:p>
          <a:p>
            <a:pPr lvl="1"/>
            <a:r>
              <a:rPr lang="en-US" dirty="0" smtClean="0"/>
              <a:t>Menelaus leaves</a:t>
            </a:r>
          </a:p>
          <a:p>
            <a:pPr lvl="1"/>
            <a:r>
              <a:rPr lang="en-US" dirty="0" smtClean="0"/>
              <a:t>Paris takes (a willing) Helen to Troy </a:t>
            </a:r>
          </a:p>
          <a:p>
            <a:r>
              <a:rPr lang="en-US" dirty="0" smtClean="0"/>
              <a:t>Trojan War </a:t>
            </a:r>
          </a:p>
          <a:p>
            <a:pPr lvl="1"/>
            <a:r>
              <a:rPr lang="en-US" dirty="0" smtClean="0"/>
              <a:t>All Greeks help Menelaus retrieve Helen (oath)</a:t>
            </a:r>
          </a:p>
          <a:p>
            <a:pPr lvl="1"/>
            <a:r>
              <a:rPr lang="en-US" dirty="0" smtClean="0"/>
              <a:t>Athena and Hera help the Greeks (</a:t>
            </a:r>
            <a:r>
              <a:rPr lang="en-US" dirty="0" err="1" smtClean="0"/>
              <a:t>Achaians</a:t>
            </a:r>
            <a:r>
              <a:rPr lang="en-US" dirty="0" smtClean="0"/>
              <a:t>) 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aris judgmen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54792"/>
            <a:ext cx="9835552" cy="701279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Temptress(</a:t>
            </a:r>
            <a:r>
              <a:rPr lang="en-US" dirty="0" err="1" smtClean="0"/>
              <a:t>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Aphrodite, Athena, Hera, Eris, Helen </a:t>
            </a:r>
          </a:p>
          <a:p>
            <a:r>
              <a:rPr lang="en-US" dirty="0" smtClean="0"/>
              <a:t>The Unfaithful Wife</a:t>
            </a:r>
          </a:p>
          <a:p>
            <a:pPr lvl="1"/>
            <a:r>
              <a:rPr lang="en-US" dirty="0" smtClean="0"/>
              <a:t>Helen </a:t>
            </a:r>
          </a:p>
          <a:p>
            <a:r>
              <a:rPr lang="en-US" dirty="0" smtClean="0"/>
              <a:t>Battle Between Good and Evil </a:t>
            </a:r>
          </a:p>
          <a:p>
            <a:pPr lvl="1"/>
            <a:r>
              <a:rPr lang="en-US" dirty="0" smtClean="0"/>
              <a:t>Paris abused hospitality, making him and his cause morally wrong (doomed from the start)  </a:t>
            </a:r>
          </a:p>
          <a:p>
            <a:pPr lvl="1"/>
            <a:r>
              <a:rPr lang="en-US" dirty="0" smtClean="0"/>
              <a:t>Hospitality = reciprocity = peace </a:t>
            </a:r>
          </a:p>
          <a:p>
            <a:r>
              <a:rPr lang="en-US" dirty="0" smtClean="0"/>
              <a:t>Scapegoat</a:t>
            </a:r>
          </a:p>
          <a:p>
            <a:pPr lvl="1"/>
            <a:r>
              <a:rPr lang="en-US" dirty="0" smtClean="0"/>
              <a:t>Paris responsible for war/judgment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Archetypes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Hospitality is the foundation of society; if it is abused, society will be in a tumult.</a:t>
            </a:r>
          </a:p>
          <a:p>
            <a:r>
              <a:rPr lang="en-US" dirty="0" smtClean="0"/>
              <a:t>The gods/goddesses were seen more like very powerful humans (good traits but unpredictable).</a:t>
            </a:r>
          </a:p>
          <a:p>
            <a:pPr lvl="1"/>
            <a:r>
              <a:rPr lang="en-US" dirty="0" smtClean="0"/>
              <a:t>They don’t always act in humankind’s interest </a:t>
            </a:r>
          </a:p>
          <a:p>
            <a:pPr lvl="1"/>
            <a:r>
              <a:rPr lang="en-US" dirty="0" smtClean="0"/>
              <a:t>All the more reason to worship them!! Even if it’s illogical. 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Themes/Greek Culture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457200">
              <a:buNone/>
            </a:pPr>
            <a:r>
              <a:rPr lang="en-US" dirty="0" smtClean="0"/>
              <a:t>Bulfinch, Thomas. </a:t>
            </a:r>
            <a:r>
              <a:rPr lang="en-US" i="1" dirty="0" smtClean="0"/>
              <a:t>Bulfinch's Mythology Illustrated</a:t>
            </a:r>
            <a:r>
              <a:rPr lang="en-US" dirty="0" smtClean="0"/>
              <a:t>. New York: Avenel, 1978. 211-213. Print.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217</TotalTime>
  <Words>283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The Judgment of Paris</vt:lpstr>
      <vt:lpstr>Characters</vt:lpstr>
      <vt:lpstr>Slide 3</vt:lpstr>
      <vt:lpstr>Myth </vt:lpstr>
      <vt:lpstr>Slide 5</vt:lpstr>
      <vt:lpstr>Archetypes </vt:lpstr>
      <vt:lpstr>Themes/Greek Culture</vt:lpstr>
      <vt:lpstr>Works Cited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Judgment of Paris</dc:title>
  <dc:creator>EPISD</dc:creator>
  <cp:lastModifiedBy>EPISD</cp:lastModifiedBy>
  <cp:revision>12</cp:revision>
  <dcterms:created xsi:type="dcterms:W3CDTF">2015-04-10T16:33:12Z</dcterms:created>
  <dcterms:modified xsi:type="dcterms:W3CDTF">2015-04-10T20:11:05Z</dcterms:modified>
</cp:coreProperties>
</file>