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3893-8DA5-4772-ACAD-8426775EB6B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ADCD-B33A-45A7-BDDF-9AF68C54B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3893-8DA5-4772-ACAD-8426775EB6B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ADCD-B33A-45A7-BDDF-9AF68C54B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3893-8DA5-4772-ACAD-8426775EB6B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ADCD-B33A-45A7-BDDF-9AF68C54B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3893-8DA5-4772-ACAD-8426775EB6B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ADCD-B33A-45A7-BDDF-9AF68C54B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3893-8DA5-4772-ACAD-8426775EB6B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ADCD-B33A-45A7-BDDF-9AF68C54B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3893-8DA5-4772-ACAD-8426775EB6B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ADCD-B33A-45A7-BDDF-9AF68C54BD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3893-8DA5-4772-ACAD-8426775EB6B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ADCD-B33A-45A7-BDDF-9AF68C54B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3893-8DA5-4772-ACAD-8426775EB6B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ADCD-B33A-45A7-BDDF-9AF68C54B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3893-8DA5-4772-ACAD-8426775EB6B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ADCD-B33A-45A7-BDDF-9AF68C54B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3893-8DA5-4772-ACAD-8426775EB6B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ADCD-B33A-45A7-BDDF-9AF68C54B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53893-8DA5-4772-ACAD-8426775EB6B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ADCD-B33A-45A7-BDDF-9AF68C54BD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B453893-8DA5-4772-ACAD-8426775EB6B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C1BADCD-B33A-45A7-BDDF-9AF68C54BD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72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“The Necklace” Anticipation 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Write about whether you agree or disagree with each statement below. In a few sentences, explain why you feel that way (include examples from personal experience, history, popular culture, or current events).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people think about you is important.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There’s no downside to ambition and the desire for self-improvement.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5014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</TotalTime>
  <Words>64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PowerPoint Presentation</vt:lpstr>
      <vt:lpstr>“The Necklace” Anticipation Journal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Crystal</dc:creator>
  <cp:lastModifiedBy>Crystal</cp:lastModifiedBy>
  <cp:revision>1</cp:revision>
  <dcterms:created xsi:type="dcterms:W3CDTF">2014-09-17T03:08:44Z</dcterms:created>
  <dcterms:modified xsi:type="dcterms:W3CDTF">2014-09-17T03:10:30Z</dcterms:modified>
</cp:coreProperties>
</file>