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3F61E44-A001-4985-92B3-25B53CAE93E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6D29E25-71AD-4106-BB87-B2A23FA90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1E44-A001-4985-92B3-25B53CAE93E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9E25-71AD-4106-BB87-B2A23FA90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1E44-A001-4985-92B3-25B53CAE93E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9E25-71AD-4106-BB87-B2A23FA90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1E44-A001-4985-92B3-25B53CAE93E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9E25-71AD-4106-BB87-B2A23FA90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1E44-A001-4985-92B3-25B53CAE93E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9E25-71AD-4106-BB87-B2A23FA90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1E44-A001-4985-92B3-25B53CAE93E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9E25-71AD-4106-BB87-B2A23FA90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F61E44-A001-4985-92B3-25B53CAE93E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D29E25-71AD-4106-BB87-B2A23FA900C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3F61E44-A001-4985-92B3-25B53CAE93E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6D29E25-71AD-4106-BB87-B2A23FA90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1E44-A001-4985-92B3-25B53CAE93E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9E25-71AD-4106-BB87-B2A23FA90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1E44-A001-4985-92B3-25B53CAE93E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9E25-71AD-4106-BB87-B2A23FA90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1E44-A001-4985-92B3-25B53CAE93E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9E25-71AD-4106-BB87-B2A23FA90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3F61E44-A001-4985-92B3-25B53CAE93E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6D29E25-71AD-4106-BB87-B2A23FA900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“The Necklace” Anticipation Guide/Journal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For each statement, explain whether you agree or disagree. Explain your position in a structured paragraph (TS, CD, CM, CS), using examples from life/popular culture/history/etc.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people think about you is important.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There’s no downside to ambition and the desire for self-improvement.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**The CD for these doesn’t have to be a quote; it can just be summary of an example from everyday life, the world at large, or a hypothetical example.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</TotalTime>
  <Words>92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Urban</vt:lpstr>
      <vt:lpstr>Slide 1</vt:lpstr>
      <vt:lpstr>“The Necklace” Anticipation Guide/Journal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Crystal Orozco</cp:lastModifiedBy>
  <cp:revision>4</cp:revision>
  <dcterms:created xsi:type="dcterms:W3CDTF">2014-09-16T14:38:38Z</dcterms:created>
  <dcterms:modified xsi:type="dcterms:W3CDTF">2014-09-16T14:43:55Z</dcterms:modified>
</cp:coreProperties>
</file>