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56" r:id="rId3"/>
    <p:sldId id="257" r:id="rId4"/>
    <p:sldId id="258" r:id="rId5"/>
    <p:sldId id="259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0"/>
  </p:normalViewPr>
  <p:slideViewPr>
    <p:cSldViewPr>
      <p:cViewPr varScale="1">
        <p:scale>
          <a:sx n="68" d="100"/>
          <a:sy n="68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C63D71E-61DF-4A90-8CDE-4305D483D78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8EE83C0-9773-489F-A2C8-CE003F6BC93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D71E-61DF-4A90-8CDE-4305D483D78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83C0-9773-489F-A2C8-CE003F6BC9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D71E-61DF-4A90-8CDE-4305D483D78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83C0-9773-489F-A2C8-CE003F6BC9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D71E-61DF-4A90-8CDE-4305D483D78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83C0-9773-489F-A2C8-CE003F6BC9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C63D71E-61DF-4A90-8CDE-4305D483D78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8EE83C0-9773-489F-A2C8-CE003F6BC9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D71E-61DF-4A90-8CDE-4305D483D78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83C0-9773-489F-A2C8-CE003F6BC9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D71E-61DF-4A90-8CDE-4305D483D78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83C0-9773-489F-A2C8-CE003F6BC9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D71E-61DF-4A90-8CDE-4305D483D78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83C0-9773-489F-A2C8-CE003F6BC9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D71E-61DF-4A90-8CDE-4305D483D78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83C0-9773-489F-A2C8-CE003F6BC9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D71E-61DF-4A90-8CDE-4305D483D78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83C0-9773-489F-A2C8-CE003F6BC9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D71E-61DF-4A90-8CDE-4305D483D78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83C0-9773-489F-A2C8-CE003F6BC9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63D71E-61DF-4A90-8CDE-4305D483D78C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EE83C0-9773-489F-A2C8-CE003F6BC93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Mythology Projects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oresteia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#1: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Characters: Agamemnon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2600"/>
            <a:ext cx="46482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King of Mycenae/Argos </a:t>
            </a:r>
          </a:p>
          <a:p>
            <a:r>
              <a:rPr lang="en-US" dirty="0" smtClean="0"/>
              <a:t>Commander of Greeks in Trojan War</a:t>
            </a:r>
          </a:p>
          <a:p>
            <a:r>
              <a:rPr lang="en-US" dirty="0" smtClean="0"/>
              <a:t>Celebrated Greek hero</a:t>
            </a:r>
          </a:p>
        </p:txBody>
      </p:sp>
      <p:pic>
        <p:nvPicPr>
          <p:cNvPr id="4" name="Picture 3" descr="diadem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4951338" y="230262"/>
            <a:ext cx="3329003" cy="4697279"/>
          </a:xfrm>
          <a:prstGeom prst="rect">
            <a:avLst/>
          </a:prstGeom>
        </p:spPr>
      </p:pic>
      <p:pic>
        <p:nvPicPr>
          <p:cNvPr id="5" name="Picture 4" descr="Agamemn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962400"/>
            <a:ext cx="3200400" cy="2400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3810000"/>
            <a:ext cx="472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Murdered by Clytemnestra (wife)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Father of 4 (Orestes, Elektra)</a:t>
            </a:r>
          </a:p>
          <a:p>
            <a:pPr lvl="1">
              <a:buNone/>
            </a:pPr>
            <a:endParaRPr lang="en-US" sz="2800" dirty="0" smtClean="0"/>
          </a:p>
          <a:p>
            <a:pPr lvl="1">
              <a:buNone/>
            </a:pPr>
            <a:r>
              <a:rPr lang="en-US" sz="2800" dirty="0" smtClean="0"/>
              <a:t>(You can put the name, symbol, and description on one page (#1-2))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Characters: Orestes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495800" cy="4953000"/>
          </a:xfrm>
        </p:spPr>
        <p:txBody>
          <a:bodyPr/>
          <a:lstStyle/>
          <a:p>
            <a:r>
              <a:rPr lang="en-US" dirty="0" smtClean="0"/>
              <a:t>Son of Agamemnon</a:t>
            </a:r>
          </a:p>
          <a:p>
            <a:r>
              <a:rPr lang="en-US" dirty="0" smtClean="0"/>
              <a:t>Avenges his father’s death</a:t>
            </a:r>
          </a:p>
          <a:p>
            <a:r>
              <a:rPr lang="en-US" dirty="0" smtClean="0"/>
              <a:t>Model Greek son</a:t>
            </a:r>
          </a:p>
          <a:p>
            <a:endParaRPr lang="en-US" dirty="0"/>
          </a:p>
        </p:txBody>
      </p:sp>
      <p:pic>
        <p:nvPicPr>
          <p:cNvPr id="4" name="Picture 3" descr="sca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1828800"/>
            <a:ext cx="4733925" cy="4088390"/>
          </a:xfrm>
          <a:prstGeom prst="rect">
            <a:avLst/>
          </a:prstGeom>
        </p:spPr>
      </p:pic>
      <p:pic>
        <p:nvPicPr>
          <p:cNvPr id="5" name="Picture 4" descr="orest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200400"/>
            <a:ext cx="2895600" cy="324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3886200" cy="5257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Agamemnon leads the Trojan War (10 yrs)</a:t>
            </a:r>
          </a:p>
          <a:p>
            <a:r>
              <a:rPr lang="en-US" sz="3600" dirty="0" smtClean="0"/>
              <a:t>Wife took a lover, </a:t>
            </a:r>
            <a:r>
              <a:rPr lang="en-US" sz="3600" dirty="0" err="1" smtClean="0"/>
              <a:t>Aegisthus</a:t>
            </a:r>
            <a:endParaRPr lang="en-US" sz="3600" dirty="0" smtClean="0"/>
          </a:p>
          <a:p>
            <a:pPr lvl="1"/>
            <a:r>
              <a:rPr lang="en-US" sz="3200" dirty="0" smtClean="0"/>
              <a:t>Tricked/killed Agamemnon</a:t>
            </a:r>
          </a:p>
          <a:p>
            <a:r>
              <a:rPr lang="en-US" sz="3600" dirty="0" err="1" smtClean="0"/>
              <a:t>Aegisthus</a:t>
            </a:r>
            <a:r>
              <a:rPr lang="en-US" sz="3600" dirty="0" smtClean="0"/>
              <a:t> is king for 7 yrs; Orestes gone</a:t>
            </a:r>
          </a:p>
          <a:p>
            <a:endParaRPr lang="en-US" dirty="0" smtClean="0"/>
          </a:p>
        </p:txBody>
      </p:sp>
      <p:pic>
        <p:nvPicPr>
          <p:cNvPr id="4" name="Picture 3" descr="clytemnestra_agamemn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2152" y="1371600"/>
            <a:ext cx="5271848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200400" cy="5181600"/>
          </a:xfrm>
        </p:spPr>
        <p:txBody>
          <a:bodyPr/>
          <a:lstStyle/>
          <a:p>
            <a:r>
              <a:rPr lang="en-US" dirty="0" smtClean="0"/>
              <a:t>Orestes returns; Apollo’s oracle/Elektra (sister) </a:t>
            </a:r>
            <a:r>
              <a:rPr lang="en-US" dirty="0" smtClean="0"/>
              <a:t>push him to revenge.</a:t>
            </a:r>
            <a:endParaRPr lang="en-US" dirty="0" smtClean="0"/>
          </a:p>
          <a:p>
            <a:r>
              <a:rPr lang="en-US" dirty="0" smtClean="0"/>
              <a:t>Disguised, Orestes kills mother and </a:t>
            </a:r>
            <a:r>
              <a:rPr lang="en-US" dirty="0" smtClean="0"/>
              <a:t>lover</a:t>
            </a:r>
            <a:endParaRPr lang="en-US" dirty="0" smtClean="0"/>
          </a:p>
          <a:p>
            <a:r>
              <a:rPr lang="en-US" dirty="0" smtClean="0"/>
              <a:t>Fates </a:t>
            </a:r>
            <a:r>
              <a:rPr lang="en-US" dirty="0" smtClean="0"/>
              <a:t>pursue him until Athena pardons</a:t>
            </a:r>
          </a:p>
          <a:p>
            <a:endParaRPr lang="en-US" dirty="0"/>
          </a:p>
        </p:txBody>
      </p:sp>
      <p:pic>
        <p:nvPicPr>
          <p:cNvPr id="4" name="Picture 3" descr="orestes kil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1295400"/>
            <a:ext cx="5080000" cy="5080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Unfaithful Wife</a:t>
            </a:r>
          </a:p>
          <a:p>
            <a:pPr lvl="1"/>
            <a:r>
              <a:rPr lang="en-US" dirty="0" smtClean="0"/>
              <a:t>Clytemnestra </a:t>
            </a:r>
          </a:p>
          <a:p>
            <a:r>
              <a:rPr lang="en-US" dirty="0" smtClean="0"/>
              <a:t>Young One From The Provinces</a:t>
            </a:r>
          </a:p>
          <a:p>
            <a:pPr lvl="1"/>
            <a:r>
              <a:rPr lang="en-US" dirty="0" smtClean="0"/>
              <a:t>Orestes </a:t>
            </a:r>
          </a:p>
          <a:p>
            <a:r>
              <a:rPr lang="en-US" dirty="0" smtClean="0"/>
              <a:t>The Battle Between Good and Evil</a:t>
            </a:r>
          </a:p>
          <a:p>
            <a:pPr lvl="1"/>
            <a:r>
              <a:rPr lang="en-US" dirty="0" smtClean="0"/>
              <a:t>Orestes upholds good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myth illustrates that the Greeks believed…</a:t>
            </a:r>
          </a:p>
          <a:p>
            <a:r>
              <a:rPr lang="en-US" dirty="0" smtClean="0"/>
              <a:t>Justice must prevail.</a:t>
            </a:r>
          </a:p>
          <a:p>
            <a:r>
              <a:rPr lang="en-US" dirty="0" smtClean="0"/>
              <a:t>Loyalty is a priority.</a:t>
            </a:r>
          </a:p>
          <a:p>
            <a:r>
              <a:rPr lang="en-US" dirty="0" smtClean="0"/>
              <a:t>The father-son relationship is sacred.</a:t>
            </a:r>
          </a:p>
          <a:p>
            <a:r>
              <a:rPr lang="en-US" dirty="0" smtClean="0"/>
              <a:t>Patriarchy is the order of society.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Mercatante</a:t>
            </a:r>
            <a:r>
              <a:rPr lang="en-US" dirty="0" smtClean="0"/>
              <a:t>, Anthony and James R. Dow. “Orestes."</a:t>
            </a:r>
            <a:r>
              <a:rPr lang="en-US" dirty="0" smtClean="0"/>
              <a:t> </a:t>
            </a:r>
            <a:r>
              <a:rPr lang="en-US" i="1" dirty="0" smtClean="0"/>
              <a:t>The Facts on File Encyclopedia of World Mythology and Legend</a:t>
            </a:r>
            <a:r>
              <a:rPr lang="en-US" dirty="0" smtClean="0"/>
              <a:t>. New York: Facts on File, 2004. 663. Print.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192</TotalTime>
  <Words>190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Greek Mythology Projects Notes</vt:lpstr>
      <vt:lpstr>The oresteia </vt:lpstr>
      <vt:lpstr>Characters: Agamemnon</vt:lpstr>
      <vt:lpstr>Characters: Orestes</vt:lpstr>
      <vt:lpstr>Myth</vt:lpstr>
      <vt:lpstr>Myth Continued</vt:lpstr>
      <vt:lpstr>Archetypes</vt:lpstr>
      <vt:lpstr>Greek Culture</vt:lpstr>
      <vt:lpstr>Works Cited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oresteia</dc:title>
  <dc:creator>EPISD</dc:creator>
  <cp:lastModifiedBy>EPISD</cp:lastModifiedBy>
  <cp:revision>30</cp:revision>
  <dcterms:created xsi:type="dcterms:W3CDTF">2015-04-07T14:08:04Z</dcterms:created>
  <dcterms:modified xsi:type="dcterms:W3CDTF">2015-04-07T17:20:40Z</dcterms:modified>
</cp:coreProperties>
</file>