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84" y="4960137"/>
            <a:ext cx="7772400" cy="146304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The story of </a:t>
            </a:r>
            <a:r>
              <a:rPr lang="en-US" dirty="0" smtClean="0">
                <a:latin typeface="+mn-lt"/>
              </a:rPr>
              <a:t>Helios </a:t>
            </a:r>
            <a:r>
              <a:rPr lang="en-US" dirty="0" smtClean="0">
                <a:latin typeface="+mn-lt"/>
              </a:rPr>
              <a:t>and </a:t>
            </a:r>
            <a:r>
              <a:rPr lang="en-US" dirty="0" smtClean="0">
                <a:latin typeface="+mn-lt"/>
              </a:rPr>
              <a:t>Phaethon 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/>
              <a:t>Valeria Correa</a:t>
            </a:r>
          </a:p>
          <a:p>
            <a:r>
              <a:rPr lang="en-US" dirty="0" smtClean="0"/>
              <a:t>Nadine </a:t>
            </a:r>
            <a:r>
              <a:rPr lang="en-US" dirty="0" smtClean="0"/>
              <a:t>Rivas</a:t>
            </a:r>
          </a:p>
          <a:p>
            <a:r>
              <a:rPr lang="en-US" dirty="0" smtClean="0"/>
              <a:t>Krystal </a:t>
            </a:r>
            <a:r>
              <a:rPr lang="en-US" dirty="0" smtClean="0"/>
              <a:t>Archer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542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latin typeface="+mn-lt"/>
              </a:rPr>
              <a:t>HELIOs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Titan god of the </a:t>
            </a:r>
            <a:r>
              <a:rPr lang="en-US" dirty="0" smtClean="0"/>
              <a:t>sun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Guardian </a:t>
            </a:r>
            <a:r>
              <a:rPr lang="en-US" dirty="0"/>
              <a:t>of oaths and the god of gift of sight.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Handsome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Beardless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Man </a:t>
            </a:r>
            <a:r>
              <a:rPr lang="en-US" dirty="0"/>
              <a:t>clothed in purple robes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Crowned </a:t>
            </a:r>
            <a:r>
              <a:rPr lang="en-US" dirty="0"/>
              <a:t>with the shining aureole of the sun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538207"/>
            <a:ext cx="2336800" cy="3518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02" y="128642"/>
            <a:ext cx="1644650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Phaethon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Known as </a:t>
            </a:r>
            <a:r>
              <a:rPr lang="en-US" dirty="0"/>
              <a:t>the son of the </a:t>
            </a:r>
            <a:r>
              <a:rPr lang="en-US" dirty="0" err="1"/>
              <a:t>Oceanid</a:t>
            </a:r>
            <a:r>
              <a:rPr lang="en-US" dirty="0"/>
              <a:t> </a:t>
            </a:r>
            <a:r>
              <a:rPr lang="en-US" dirty="0" err="1" smtClean="0"/>
              <a:t>Clymene</a:t>
            </a:r>
            <a:r>
              <a:rPr lang="en-US" dirty="0"/>
              <a:t> </a:t>
            </a:r>
            <a:r>
              <a:rPr lang="en-US" dirty="0" smtClean="0"/>
              <a:t>and Solar </a:t>
            </a:r>
            <a:r>
              <a:rPr lang="en-US" dirty="0"/>
              <a:t>D</a:t>
            </a:r>
            <a:r>
              <a:rPr lang="en-US" dirty="0" smtClean="0"/>
              <a:t>eity Apollo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Name "Phaethon",  means "Shining One</a:t>
            </a:r>
            <a:r>
              <a:rPr lang="en-US" dirty="0" smtClean="0"/>
              <a:t>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 rebelled against </a:t>
            </a:r>
            <a:br>
              <a:rPr lang="en-US" dirty="0" smtClean="0"/>
            </a:br>
            <a:r>
              <a:rPr lang="en-US" dirty="0" smtClean="0"/>
              <a:t>his father quite often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64" y="3144442"/>
            <a:ext cx="4110736" cy="27459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89" y="3144442"/>
            <a:ext cx="1957010" cy="29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Helios mounted his glowing chariot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He rashly swore by the river Styx to give his son any wish he wanted. (Phaethon)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Phaethon attempted to drive the chariot of the sun, but losing control, set the earth on fire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Zeus then struck him down </a:t>
            </a:r>
            <a:r>
              <a:rPr lang="en-US" dirty="0" smtClean="0"/>
              <a:t>with </a:t>
            </a:r>
            <a:r>
              <a:rPr lang="en-US" dirty="0"/>
              <a:t>a thunderbolt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Helios grieved over his lost son, and never again allowed anyone to drive his chariot.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Except for Apollo, the god of light.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38" y="742950"/>
            <a:ext cx="3049524" cy="11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371084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28" y="585216"/>
            <a:ext cx="3392272" cy="5395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7159" y="4342838"/>
            <a:ext cx="316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Helius</a:t>
            </a:r>
            <a:r>
              <a:rPr lang="en-US" dirty="0"/>
              <a:t> god of the sun, Athenian red-figure </a:t>
            </a:r>
            <a:r>
              <a:rPr lang="en-US" dirty="0" err="1"/>
              <a:t>krater</a:t>
            </a:r>
            <a:endParaRPr lang="en-US" dirty="0"/>
          </a:p>
          <a:p>
            <a:r>
              <a:rPr lang="en-US" dirty="0"/>
              <a:t> C5th B.C., British Museum, London</a:t>
            </a:r>
          </a:p>
        </p:txBody>
      </p:sp>
    </p:spTree>
    <p:extLst>
      <p:ext uri="{BB962C8B-B14F-4D97-AF65-F5344CB8AC3E}">
        <p14:creationId xmlns:p14="http://schemas.microsoft.com/office/powerpoint/2010/main" val="8920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ARCHETYPES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UNDERWORLD – The earth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HERO – Helios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FATHER-SON CONFLICT – Helios and Phaethon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280" y="329833"/>
            <a:ext cx="9720072" cy="149961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GREEK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280" y="2054180"/>
            <a:ext cx="9720073" cy="402336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TRUST IS EASILY BROKEN.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055" y="2318804"/>
            <a:ext cx="3375475" cy="272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03" y="2628608"/>
            <a:ext cx="3055334" cy="309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495064"/>
            <a:ext cx="9720072" cy="149961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676576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URL:http</a:t>
            </a:r>
            <a:r>
              <a:rPr lang="en-US" dirty="0"/>
              <a:t>://www.theoi.com/Titan/Helios.html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Article </a:t>
            </a:r>
            <a:r>
              <a:rPr lang="en-US" dirty="0" smtClean="0"/>
              <a:t>Title: HELIUS </a:t>
            </a:r>
            <a:r>
              <a:rPr lang="en-US" dirty="0"/>
              <a:t>: Greek Titan god of the sun ; mythology ; pictures : HELIOS, SOL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Website </a:t>
            </a:r>
            <a:r>
              <a:rPr lang="en-US" dirty="0" err="1" smtClean="0"/>
              <a:t>Title:HELIUS</a:t>
            </a:r>
            <a:r>
              <a:rPr lang="en-US" dirty="0" smtClean="0"/>
              <a:t> </a:t>
            </a:r>
            <a:r>
              <a:rPr lang="en-US" dirty="0"/>
              <a:t>: Greek Titan god of the sun ; mythology ; pictures : HELIOS, </a:t>
            </a:r>
            <a:r>
              <a:rPr lang="en-US" dirty="0" smtClean="0"/>
              <a:t>SOL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URL:http</a:t>
            </a:r>
            <a:r>
              <a:rPr lang="en-US" dirty="0"/>
              <a:t>://www.theoi.com/Titan/Phaethon.html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Article </a:t>
            </a:r>
            <a:r>
              <a:rPr lang="en-US" dirty="0" err="1" smtClean="0"/>
              <a:t>Title:PHAETHON</a:t>
            </a:r>
            <a:r>
              <a:rPr lang="en-US" dirty="0" smtClean="0"/>
              <a:t> </a:t>
            </a:r>
            <a:r>
              <a:rPr lang="en-US" dirty="0"/>
              <a:t>: Greek demigod child of the Sun ; mythology ; </a:t>
            </a:r>
            <a:r>
              <a:rPr lang="en-US" dirty="0" err="1"/>
              <a:t>contellation</a:t>
            </a:r>
            <a:r>
              <a:rPr lang="en-US" dirty="0"/>
              <a:t> </a:t>
            </a:r>
            <a:r>
              <a:rPr lang="en-US" dirty="0" err="1"/>
              <a:t>Auriga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Website </a:t>
            </a:r>
            <a:r>
              <a:rPr lang="en-US" dirty="0" err="1" smtClean="0"/>
              <a:t>Title:PHAETHON</a:t>
            </a:r>
            <a:r>
              <a:rPr lang="en-US" dirty="0" smtClean="0"/>
              <a:t> </a:t>
            </a:r>
            <a:r>
              <a:rPr lang="en-US" dirty="0"/>
              <a:t>: Greek demigod child of the Sun ; mythology ; </a:t>
            </a:r>
            <a:r>
              <a:rPr lang="en-US" dirty="0" err="1"/>
              <a:t>contellation</a:t>
            </a:r>
            <a:r>
              <a:rPr lang="en-US" dirty="0"/>
              <a:t> </a:t>
            </a:r>
            <a:r>
              <a:rPr lang="en-US" dirty="0" err="1" smtClean="0"/>
              <a:t>Auriga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D'Aulaire</a:t>
            </a:r>
            <a:r>
              <a:rPr lang="en-US" dirty="0"/>
              <a:t>, </a:t>
            </a:r>
            <a:r>
              <a:rPr lang="en-US" dirty="0" err="1"/>
              <a:t>Ingri</a:t>
            </a:r>
            <a:r>
              <a:rPr lang="en-US" dirty="0"/>
              <a:t>, and Edgar </a:t>
            </a:r>
            <a:r>
              <a:rPr lang="en-US" dirty="0" err="1"/>
              <a:t>Parin</a:t>
            </a:r>
            <a:r>
              <a:rPr lang="en-US" dirty="0"/>
              <a:t> </a:t>
            </a:r>
            <a:r>
              <a:rPr lang="en-US" dirty="0" err="1"/>
              <a:t>D'Aulaire</a:t>
            </a:r>
            <a:r>
              <a:rPr lang="en-US" dirty="0"/>
              <a:t>. </a:t>
            </a:r>
            <a:r>
              <a:rPr lang="en-US" dirty="0" err="1"/>
              <a:t>Ingri</a:t>
            </a:r>
            <a:r>
              <a:rPr lang="en-US" dirty="0"/>
              <a:t> and Edgar </a:t>
            </a:r>
            <a:r>
              <a:rPr lang="en-US" dirty="0" err="1"/>
              <a:t>Parin</a:t>
            </a:r>
            <a:r>
              <a:rPr lang="en-US" dirty="0"/>
              <a:t> </a:t>
            </a:r>
            <a:r>
              <a:rPr lang="en-US" dirty="0" err="1"/>
              <a:t>D'Aulaire's</a:t>
            </a:r>
            <a:r>
              <a:rPr lang="en-US" dirty="0"/>
              <a:t> Book of Greek Myths. Garden City, NY: Doubleday, 1962. Print.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104</TotalTime>
  <Words>296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Tw Cen MT</vt:lpstr>
      <vt:lpstr>Tw Cen MT Condensed</vt:lpstr>
      <vt:lpstr>Wingdings</vt:lpstr>
      <vt:lpstr>Wingdings 3</vt:lpstr>
      <vt:lpstr>Integral</vt:lpstr>
      <vt:lpstr>The story of Helios and Phaethon </vt:lpstr>
      <vt:lpstr>HELIOs</vt:lpstr>
      <vt:lpstr>Phaethon</vt:lpstr>
      <vt:lpstr>MYTH</vt:lpstr>
      <vt:lpstr>PowerPoint Presentation</vt:lpstr>
      <vt:lpstr>ARCHETYPES</vt:lpstr>
      <vt:lpstr>GREEK CULTURE </vt:lpstr>
      <vt:lpstr>SOURCES</vt:lpstr>
    </vt:vector>
  </TitlesOfParts>
  <Company>EPISD.ORG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helios and phaethon</dc:title>
  <dc:creator>Krystal K Archer</dc:creator>
  <cp:lastModifiedBy>Valeria Correa</cp:lastModifiedBy>
  <cp:revision>11</cp:revision>
  <dcterms:created xsi:type="dcterms:W3CDTF">2015-04-07T20:52:44Z</dcterms:created>
  <dcterms:modified xsi:type="dcterms:W3CDTF">2015-04-08T21:19:10Z</dcterms:modified>
</cp:coreProperties>
</file>