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699804"/>
            <a:ext cx="9144000" cy="1143000"/>
          </a:xfrm>
        </p:spPr>
        <p:txBody>
          <a:bodyPr/>
          <a:lstStyle/>
          <a:p>
            <a:r>
              <a:rPr lang="en-US" dirty="0" smtClean="0"/>
              <a:t>Belen Charnichart, Isabel Sandberg, Anna Trejo, Denisse Yeverino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Theseus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Slayer of the Minotaur</a:t>
            </a:r>
          </a:p>
          <a:p>
            <a:r>
              <a:rPr lang="en-US" dirty="0" smtClean="0"/>
              <a:t>National hero of Athens</a:t>
            </a:r>
          </a:p>
          <a:p>
            <a:r>
              <a:rPr lang="en-US" dirty="0" smtClean="0"/>
              <a:t>Grandson of the King of Troezen</a:t>
            </a:r>
          </a:p>
          <a:p>
            <a:r>
              <a:rPr lang="en-US" dirty="0" smtClean="0"/>
              <a:t>Mother  was Princess Aethra</a:t>
            </a:r>
          </a:p>
          <a:p>
            <a:r>
              <a:rPr lang="en-US" dirty="0" smtClean="0"/>
              <a:t>Father was Poseidon </a:t>
            </a:r>
          </a:p>
          <a:p>
            <a:r>
              <a:rPr lang="en-US" dirty="0" smtClean="0"/>
              <a:t>Thought to be son of King Aegeus of Athens</a:t>
            </a:r>
          </a:p>
          <a:p>
            <a:r>
              <a:rPr lang="en-US" dirty="0" smtClean="0"/>
              <a:t>Defeated Procrustes </a:t>
            </a:r>
          </a:p>
          <a:p>
            <a:r>
              <a:rPr lang="en-US" dirty="0" smtClean="0"/>
              <a:t>Became King after his father’s death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Theseus Information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572000"/>
          </a:xfrm>
        </p:spPr>
        <p:txBody>
          <a:bodyPr/>
          <a:lstStyle/>
          <a:p>
            <a:r>
              <a:rPr lang="en-US" dirty="0" smtClean="0"/>
              <a:t>The Banquet</a:t>
            </a:r>
          </a:p>
          <a:p>
            <a:pPr lvl="1"/>
            <a:r>
              <a:rPr lang="en-US" dirty="0" smtClean="0"/>
              <a:t>Theseus travels to Athens to meet his father, King Aegeus</a:t>
            </a:r>
          </a:p>
          <a:p>
            <a:pPr lvl="1"/>
            <a:r>
              <a:rPr lang="en-US" dirty="0" smtClean="0"/>
              <a:t>He was hailed as a hero by the Athenians</a:t>
            </a:r>
          </a:p>
          <a:p>
            <a:pPr lvl="1"/>
            <a:r>
              <a:rPr lang="en-US" dirty="0" smtClean="0"/>
              <a:t>Invited to the palace for  a banquet</a:t>
            </a:r>
          </a:p>
          <a:p>
            <a:pPr lvl="1"/>
            <a:r>
              <a:rPr lang="en-US" dirty="0" smtClean="0"/>
              <a:t>Hostess was his father’s new wife, Medea</a:t>
            </a:r>
          </a:p>
          <a:p>
            <a:pPr lvl="1"/>
            <a:r>
              <a:rPr lang="en-US" dirty="0" smtClean="0"/>
              <a:t>Medea served Theseus poisoned wine</a:t>
            </a:r>
          </a:p>
          <a:p>
            <a:pPr lvl="1"/>
            <a:r>
              <a:rPr lang="en-US" dirty="0" smtClean="0"/>
              <a:t>Aegeus saves Theseus  (recognizes the sword he left him)</a:t>
            </a:r>
            <a:endParaRPr lang="en-US" dirty="0" smtClean="0"/>
          </a:p>
          <a:p>
            <a:pPr lvl="1"/>
            <a:r>
              <a:rPr lang="en-US" dirty="0" smtClean="0"/>
              <a:t>Theseus was recognized as the heir to the throne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Myths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The Minotaur </a:t>
            </a:r>
          </a:p>
          <a:p>
            <a:pPr lvl="1"/>
            <a:r>
              <a:rPr lang="en-US" dirty="0" smtClean="0"/>
              <a:t>Theseus became one of the sacrifices for the Minotaur</a:t>
            </a:r>
          </a:p>
          <a:p>
            <a:pPr lvl="1"/>
            <a:r>
              <a:rPr lang="en-US" dirty="0" smtClean="0"/>
              <a:t>Fell in love with Princess Ariadne, daughter of King Minos</a:t>
            </a:r>
          </a:p>
          <a:p>
            <a:pPr lvl="1"/>
            <a:r>
              <a:rPr lang="en-US" dirty="0" smtClean="0"/>
              <a:t>Ariadne gave Theseus a ball of thread (labyrinth)</a:t>
            </a:r>
          </a:p>
          <a:p>
            <a:pPr lvl="1"/>
            <a:r>
              <a:rPr lang="en-US" dirty="0" smtClean="0"/>
              <a:t>Theseus killed the Minotaur</a:t>
            </a:r>
          </a:p>
          <a:p>
            <a:pPr lvl="1"/>
            <a:r>
              <a:rPr lang="en-US" dirty="0" smtClean="0"/>
              <a:t>Used the thread to find his way out of the Labyrinth</a:t>
            </a:r>
          </a:p>
          <a:p>
            <a:pPr lvl="1"/>
            <a:r>
              <a:rPr lang="en-US" dirty="0" smtClean="0"/>
              <a:t>Left Ariadne and set sail for Athens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Myths Cont.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impossible (labyrinth and minotaur)</a:t>
            </a:r>
          </a:p>
          <a:p>
            <a:r>
              <a:rPr lang="en-US" dirty="0" smtClean="0"/>
              <a:t>Love can lead to tragedy (father’s death)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Greek Themes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Creature of Nightmare: Minotaur</a:t>
            </a:r>
          </a:p>
          <a:p>
            <a:r>
              <a:rPr lang="en-US" dirty="0" smtClean="0"/>
              <a:t>The Devil Figure: King Minos</a:t>
            </a:r>
          </a:p>
          <a:p>
            <a:r>
              <a:rPr lang="en-US" dirty="0" smtClean="0"/>
              <a:t>Star-Crossed Lovers: Ariadne and Theseus</a:t>
            </a:r>
          </a:p>
          <a:p>
            <a:r>
              <a:rPr lang="en-US" dirty="0" smtClean="0"/>
              <a:t>The Magic Weapon: The Ball of Thread 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Archetypes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r>
              <a:rPr lang="en-US" dirty="0" smtClean="0"/>
              <a:t>“Theseus.” </a:t>
            </a:r>
            <a:r>
              <a:rPr lang="en-US" i="1" dirty="0" smtClean="0"/>
              <a:t>Encyclopedia of Greek Mythology. </a:t>
            </a:r>
            <a:r>
              <a:rPr lang="en-US" dirty="0" smtClean="0"/>
              <a:t>Web. 7 Apr. 2015</a:t>
            </a:r>
          </a:p>
          <a:p>
            <a:r>
              <a:rPr lang="en-US" dirty="0" smtClean="0"/>
              <a:t>Lowe, Alice, and Arvis Stewart. “Theseus.” </a:t>
            </a:r>
            <a:r>
              <a:rPr lang="en-US" i="1" dirty="0" smtClean="0"/>
              <a:t>Greek Gods and Heroes. </a:t>
            </a:r>
            <a:r>
              <a:rPr lang="en-US" dirty="0" smtClean="0"/>
              <a:t>El Paso: Simon and Schuster. 127-138. Print.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Works Cited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260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Theseus</vt:lpstr>
      <vt:lpstr>Theseus Information</vt:lpstr>
      <vt:lpstr>Myths</vt:lpstr>
      <vt:lpstr>Myths Cont.</vt:lpstr>
      <vt:lpstr>Greek Themes</vt:lpstr>
      <vt:lpstr>Archetypes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Theseus</dc:title>
  <dc:creator>Denisse Yeverino</dc:creator>
  <cp:lastModifiedBy>Denisse Yeverino</cp:lastModifiedBy>
  <cp:revision>1</cp:revision>
  <dcterms:created xsi:type="dcterms:W3CDTF">2015-04-09T02:57:27Z</dcterms:created>
  <dcterms:modified xsi:type="dcterms:W3CDTF">2015-04-09T05:09:25Z</dcterms:modified>
</cp:coreProperties>
</file>