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09791C-3773-4FCE-9C3D-03D70011B2C7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38F76E-AEA0-4A77-827F-468AFB3AA6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09791C-3773-4FCE-9C3D-03D70011B2C7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38F76E-AEA0-4A77-827F-468AFB3AA6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09791C-3773-4FCE-9C3D-03D70011B2C7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38F76E-AEA0-4A77-827F-468AFB3AA6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09791C-3773-4FCE-9C3D-03D70011B2C7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38F76E-AEA0-4A77-827F-468AFB3AA6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09791C-3773-4FCE-9C3D-03D70011B2C7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38F76E-AEA0-4A77-827F-468AFB3AA6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09791C-3773-4FCE-9C3D-03D70011B2C7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38F76E-AEA0-4A77-827F-468AFB3AA6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09791C-3773-4FCE-9C3D-03D70011B2C7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38F76E-AEA0-4A77-827F-468AFB3AA6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09791C-3773-4FCE-9C3D-03D70011B2C7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38F76E-AEA0-4A77-827F-468AFB3AA6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09791C-3773-4FCE-9C3D-03D70011B2C7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38F76E-AEA0-4A77-827F-468AFB3AA6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09791C-3773-4FCE-9C3D-03D70011B2C7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38F76E-AEA0-4A77-827F-468AFB3AA6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E09791C-3773-4FCE-9C3D-03D70011B2C7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138F76E-AEA0-4A77-827F-468AFB3AA6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E09791C-3773-4FCE-9C3D-03D70011B2C7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138F76E-AEA0-4A77-827F-468AFB3AA6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292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(9/18)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List all the dreamers we have read about so far. What makes them a dreamer?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Walter </a:t>
            </a:r>
            <a:r>
              <a:rPr lang="en-US" dirty="0" err="1" smtClean="0"/>
              <a:t>Mitty</a:t>
            </a:r>
            <a:r>
              <a:rPr lang="en-US" dirty="0" smtClean="0"/>
              <a:t> (“SLOWM”)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15-year-old boy (“Fifteen”)</a:t>
            </a:r>
          </a:p>
          <a:p>
            <a:pPr marL="0" indent="0">
              <a:buNone/>
            </a:pPr>
            <a:r>
              <a:rPr lang="en-US" dirty="0" err="1" smtClean="0"/>
              <a:t>Mathilde</a:t>
            </a:r>
            <a:r>
              <a:rPr lang="en-US" dirty="0" smtClean="0"/>
              <a:t> (“The Necklace”)</a:t>
            </a:r>
          </a:p>
          <a:p>
            <a:pPr marL="0" indent="0">
              <a:buNone/>
            </a:pPr>
            <a:r>
              <a:rPr lang="en-US" dirty="0" smtClean="0"/>
              <a:t>Esperanza (Pre-AP)</a:t>
            </a:r>
          </a:p>
          <a:p>
            <a:pPr marL="0" indent="0">
              <a:buNone/>
            </a:pPr>
            <a:r>
              <a:rPr lang="en-US" dirty="0" smtClean="0"/>
              <a:t>Darius (Pre-AP)</a:t>
            </a:r>
          </a:p>
          <a:p>
            <a:pPr marL="0" indent="0">
              <a:buNone/>
            </a:pPr>
            <a:r>
              <a:rPr lang="en-US" dirty="0" smtClean="0"/>
              <a:t>Alicia (Pre-AP)</a:t>
            </a:r>
          </a:p>
          <a:p>
            <a:pPr marL="0" indent="0">
              <a:buNone/>
            </a:pPr>
            <a:r>
              <a:rPr lang="en-US" dirty="0" smtClean="0"/>
              <a:t>Mama/Papa (Pre-AP)</a:t>
            </a:r>
          </a:p>
          <a:p>
            <a:pPr marL="0" indent="0">
              <a:buNone/>
            </a:pPr>
            <a:r>
              <a:rPr lang="en-US" dirty="0" smtClean="0"/>
              <a:t>Marin (Pre-AP)</a:t>
            </a:r>
          </a:p>
          <a:p>
            <a:pPr marL="0" indent="0">
              <a:buNone/>
            </a:pPr>
            <a:r>
              <a:rPr lang="en-US" dirty="0" smtClean="0"/>
              <a:t>Harrison Bergeron</a:t>
            </a:r>
          </a:p>
          <a:p>
            <a:pPr marL="0" indent="0">
              <a:buNone/>
            </a:pPr>
            <a:r>
              <a:rPr lang="en-US" dirty="0" smtClean="0"/>
              <a:t>George Bergeron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81531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TP-CASTT Analysis: Poetry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TP-CASTT: Method for breaking down poems</a:t>
            </a:r>
          </a:p>
          <a:p>
            <a:pPr marL="0" indent="0">
              <a:buNone/>
            </a:pPr>
            <a:r>
              <a:rPr lang="en-US" dirty="0" smtClean="0"/>
              <a:t>Answer each part in a complete </a:t>
            </a:r>
            <a:r>
              <a:rPr lang="en-US" dirty="0" smtClean="0"/>
              <a:t>sentence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T: Title </a:t>
            </a:r>
          </a:p>
          <a:p>
            <a:pPr marL="0" indent="0">
              <a:buNone/>
            </a:pPr>
            <a:r>
              <a:rPr lang="en-US" dirty="0"/>
              <a:t>	W</a:t>
            </a:r>
            <a:r>
              <a:rPr lang="en-US" dirty="0" smtClean="0"/>
              <a:t>hat do you think the poem will be about?</a:t>
            </a:r>
          </a:p>
          <a:p>
            <a:pPr marL="0" indent="0">
              <a:buNone/>
            </a:pPr>
            <a:r>
              <a:rPr lang="en-US" dirty="0" smtClean="0"/>
              <a:t>P-Paraphrase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What’s th</a:t>
            </a:r>
            <a:r>
              <a:rPr lang="en-US" dirty="0" smtClean="0"/>
              <a:t>e main idea of each stanza?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C-Connotation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Are there any poetic devices (simile, metaphor, 	rhyme, etc.)? Identify them and explain why the 	author used them. 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76125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A: Attitude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What is the author’s tone/attitude? </a:t>
            </a:r>
            <a:r>
              <a:rPr lang="en-US" dirty="0" smtClean="0"/>
              <a:t>What words, 	images, language makes you think that?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S: Shift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Are there any big changes in the poem? Why is 	this change important?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T: Theme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State the poem’s theme (abstract noun and 	complete sentence)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T: Title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Explain why the author picked this title.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32158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these notes under the reading tab. You will use this often! </a:t>
            </a:r>
          </a:p>
          <a:p>
            <a:endParaRPr lang="en-US" dirty="0"/>
          </a:p>
          <a:p>
            <a:r>
              <a:rPr lang="en-US" dirty="0" smtClean="0"/>
              <a:t>There will be a notebook check on Monday…</a:t>
            </a:r>
          </a:p>
          <a:p>
            <a:endParaRPr lang="en-US" dirty="0"/>
          </a:p>
          <a:p>
            <a:r>
              <a:rPr lang="en-US" dirty="0" smtClean="0"/>
              <a:t>Practice TP-CASTT, “</a:t>
            </a:r>
            <a:r>
              <a:rPr lang="en-US" dirty="0" smtClean="0"/>
              <a:t>Dreams Deferred” </a:t>
            </a:r>
            <a:r>
              <a:rPr lang="en-US" dirty="0" smtClean="0"/>
              <a:t>by Langston Hughes (See next slide for images from class TP-CASTT)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2936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47</TotalTime>
  <Words>127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Metro</vt:lpstr>
      <vt:lpstr>Slide 1</vt:lpstr>
      <vt:lpstr>Warm-Up (9/18)</vt:lpstr>
      <vt:lpstr>TP-CASTT Analysis: Poetry</vt:lpstr>
      <vt:lpstr>Slide 4</vt:lpstr>
      <vt:lpstr>Slide 5</vt:lpstr>
      <vt:lpstr>Slide 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Crystal</dc:creator>
  <cp:lastModifiedBy>Crystal Orozco</cp:lastModifiedBy>
  <cp:revision>9</cp:revision>
  <dcterms:created xsi:type="dcterms:W3CDTF">2014-09-18T05:28:01Z</dcterms:created>
  <dcterms:modified xsi:type="dcterms:W3CDTF">2014-09-18T19:56:32Z</dcterms:modified>
</cp:coreProperties>
</file>