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63" r:id="rId4"/>
    <p:sldId id="264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B0B0F-0654-421B-AD1B-8D46BF4D3DA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7944C-0148-46D9-BE7F-FE7C7476E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7944C-0148-46D9-BE7F-FE7C7476EE1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7944C-0148-46D9-BE7F-FE7C7476EE1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ACD990-0532-4F68-9AF0-1A214DEE08F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Warm-Ups, NW3, Week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Focus on Brushstrokes (</a:t>
            </a:r>
            <a:r>
              <a:rPr lang="en-US" dirty="0" smtClean="0"/>
              <a:t>Participial </a:t>
            </a:r>
            <a:r>
              <a:rPr lang="en-US" dirty="0" smtClean="0"/>
              <a:t>phrase and absolutes)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Monday, January 26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038600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752600"/>
            <a:ext cx="2743200" cy="5105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Brushstrokes Practice: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lphaU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a simple sentence about the image to the right.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lphaUcPeriod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lphaU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 a  participial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PHRASE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brushstroke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en-US" sz="16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1600" dirty="0" smtClean="0"/>
              <a:t>***Make sure you’re using a comma to punctuate!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(Random sentence):</a:t>
            </a:r>
          </a:p>
          <a:p>
            <a:pPr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1600" dirty="0" smtClean="0"/>
              <a:t>Menacing the student’s every thought</a:t>
            </a:r>
            <a:r>
              <a:rPr lang="en-US" sz="2800" b="1" u="sng" dirty="0" smtClean="0">
                <a:solidFill>
                  <a:srgbClr val="FF0000"/>
                </a:solidFill>
              </a:rPr>
              <a:t>, </a:t>
            </a:r>
            <a:r>
              <a:rPr lang="en-US" sz="1600" dirty="0" smtClean="0"/>
              <a:t>glaring at him fiendishly</a:t>
            </a:r>
            <a:r>
              <a:rPr lang="en-US" sz="2400" b="1" u="sng" dirty="0" smtClean="0">
                <a:solidFill>
                  <a:srgbClr val="FF0000"/>
                </a:solidFill>
              </a:rPr>
              <a:t>, </a:t>
            </a:r>
            <a:r>
              <a:rPr lang="en-US" sz="1600" dirty="0" smtClean="0"/>
              <a:t>the blank paper refused to bloom into a finished essay. 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1600" dirty="0" smtClean="0"/>
              <a:t>  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6" name="Picture 4" descr="http://edgecast.metatube-files.buscafs.com/uploads/videos/image/image_139010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81200"/>
            <a:ext cx="7232261" cy="4067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January 27th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752600"/>
            <a:ext cx="2743200" cy="2743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Brushstrokes Practice:</a:t>
            </a:r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1600" dirty="0" smtClean="0"/>
              <a:t>Absolutes can be used to build anticipation toward the main sentence….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lphaU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a simple sentence about the image to the right.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lphaUcPeriod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lphaUcPeriod"/>
              <a:tabLst/>
              <a:defRPr/>
            </a:pP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 </a:t>
            </a:r>
            <a:r>
              <a:rPr lang="en-US" sz="1600" u="sng" dirty="0" smtClean="0"/>
              <a:t>1-3 absolute phrases</a:t>
            </a:r>
            <a:endParaRPr kumimoji="0" lang="en-US" sz="16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1600" dirty="0" smtClean="0"/>
              <a:t>	</a:t>
            </a:r>
            <a:r>
              <a:rPr lang="en-US" sz="1600" u="sng" dirty="0" smtClean="0"/>
              <a:t>(Noun + participle)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1600" dirty="0" smtClean="0"/>
              <a:t>***Make sure you’re using a comma to punctuate!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en-US" sz="1600" dirty="0" smtClean="0"/>
          </a:p>
          <a:p>
            <a:pPr lv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1600" dirty="0" smtClean="0"/>
              <a:t>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en-US" sz="16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1600" dirty="0" smtClean="0"/>
              <a:t>  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cinderel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4966" y="1752600"/>
            <a:ext cx="6249034" cy="37150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5410200"/>
            <a:ext cx="88392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1600" dirty="0" smtClean="0"/>
              <a:t>Example (Random sentence):</a:t>
            </a:r>
          </a:p>
          <a:p>
            <a:pPr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1600" u="sng" dirty="0" smtClean="0"/>
              <a:t>Toast burning, juice spilling, backpack missing,</a:t>
            </a:r>
            <a:r>
              <a:rPr lang="en-US" sz="1600" dirty="0" smtClean="0"/>
              <a:t> I ran out of the house at breakneck speed, only to miss the bus by a few seconds. </a:t>
            </a:r>
          </a:p>
          <a:p>
            <a:pPr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1600" dirty="0" smtClean="0"/>
              <a:t>Instead of this: My toast was burning, I spilled my juice, and couldn’t find my backpack. I ignored these things and ran out of the house to catch the bus; however, I missed it by a few seconds.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Wednesday, January 28th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752600"/>
            <a:ext cx="2133600" cy="4800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Brushstrokes Practice: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lphaU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a simple sentence about the image to the right.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lphaUcPeriod"/>
              <a:tabLst/>
              <a:defRPr/>
            </a:pPr>
            <a:endParaRPr kumimoji="0" lang="en-US" sz="16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lphaUcPeriod"/>
              <a:tabLst/>
              <a:defRPr/>
            </a:pP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 </a:t>
            </a:r>
            <a:r>
              <a:rPr lang="en-US" sz="1600" u="sng" dirty="0" smtClean="0"/>
              <a:t>1-3 absolute phrases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en-US" sz="1600" u="sng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1600" dirty="0" smtClean="0"/>
              <a:t>***Make sure you’re using commas to punctuate!</a:t>
            </a:r>
          </a:p>
          <a:p>
            <a:pPr lv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16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en-US" sz="16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1600" dirty="0" smtClean="0"/>
              <a:t>  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odell.jpg"/>
          <p:cNvPicPr>
            <a:picLocks noChangeAspect="1"/>
          </p:cNvPicPr>
          <p:nvPr/>
        </p:nvPicPr>
        <p:blipFill>
          <a:blip r:embed="rId2" cstate="print"/>
          <a:srcRect r="7170"/>
          <a:stretch>
            <a:fillRect/>
          </a:stretch>
        </p:blipFill>
        <p:spPr>
          <a:xfrm>
            <a:off x="2358189" y="1905000"/>
            <a:ext cx="6785811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Thursday, January 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omm f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1828800"/>
            <a:ext cx="6477000" cy="457708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xfrm>
            <a:off x="228600" y="1752600"/>
            <a:ext cx="2286000" cy="4953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Brushstrokes Practice: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lphaU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a simple sentence about the image to the right.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lphaUcPeriod"/>
              <a:tabLst/>
              <a:defRPr/>
            </a:pPr>
            <a:endParaRPr kumimoji="0" lang="en-US" sz="16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lphaUcPeriod"/>
              <a:tabLst/>
              <a:defRPr/>
            </a:pP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 </a:t>
            </a:r>
            <a:r>
              <a:rPr lang="en-US" sz="1600" u="sng" dirty="0" smtClean="0"/>
              <a:t>1-3 absolute </a:t>
            </a:r>
            <a:r>
              <a:rPr lang="en-US" sz="1600" u="sng" dirty="0" smtClean="0"/>
              <a:t>phrases.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lphaUcPeriod"/>
              <a:tabLst/>
              <a:defRPr/>
            </a:pPr>
            <a:endParaRPr lang="en-US" sz="1600" u="sng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lphaUcPeriod"/>
              <a:tabLst/>
              <a:defRPr/>
            </a:pPr>
            <a:r>
              <a:rPr lang="en-US" sz="1600" dirty="0" smtClean="0"/>
              <a:t>Write</a:t>
            </a:r>
            <a:r>
              <a:rPr lang="en-US" sz="1600" dirty="0" smtClean="0"/>
              <a:t> an alternate version, but add only a participial phrase this time.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None/>
              <a:tabLst/>
              <a:defRPr/>
            </a:pPr>
            <a:endParaRPr lang="en-US" sz="16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1600" dirty="0" smtClean="0"/>
              <a:t>Make </a:t>
            </a:r>
            <a:r>
              <a:rPr lang="en-US" sz="1600" dirty="0" smtClean="0"/>
              <a:t>sure you’re using commas to punctuate</a:t>
            </a:r>
            <a:r>
              <a:rPr lang="en-US" sz="1600" dirty="0" smtClean="0"/>
              <a:t>!</a:t>
            </a:r>
            <a:endParaRPr lang="en-US" sz="16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1600" dirty="0" smtClean="0"/>
              <a:t>Quiz tomorrow!</a:t>
            </a:r>
            <a:endParaRPr lang="en-US" sz="1600" dirty="0" smtClean="0"/>
          </a:p>
          <a:p>
            <a:pPr lv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16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en-US" sz="16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1600" dirty="0" smtClean="0"/>
              <a:t>  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231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January 30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2286000" cy="45415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Brushstrokes Practice: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Write a simple sentence about the image to the right.</a:t>
            </a:r>
          </a:p>
          <a:p>
            <a:pPr marL="514350" indent="-514350">
              <a:buAutoNum type="alphaUcPeriod"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Add a brushstroke (participles or participial phrases) to the beginning or end of the sentence. </a:t>
            </a:r>
          </a:p>
          <a:p>
            <a:pPr marL="514350" indent="-514350">
              <a:buAutoNum type="alphaU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4231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16312</TotalTime>
  <Words>308</Words>
  <Application>Microsoft Office PowerPoint</Application>
  <PresentationFormat>On-screen Show (4:3)</PresentationFormat>
  <Paragraphs>66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Warm-Ups, NW3, Week 4</vt:lpstr>
      <vt:lpstr>Monday, January 26 </vt:lpstr>
      <vt:lpstr>Tuesday, January 27th</vt:lpstr>
      <vt:lpstr>Wednesday, January 28th</vt:lpstr>
      <vt:lpstr>Thursday, January 29th </vt:lpstr>
      <vt:lpstr>Friday, January 30th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Crystal Orozco</cp:lastModifiedBy>
  <cp:revision>850</cp:revision>
  <dcterms:created xsi:type="dcterms:W3CDTF">2015-01-06T15:09:21Z</dcterms:created>
  <dcterms:modified xsi:type="dcterms:W3CDTF">2015-01-29T15:31:40Z</dcterms:modified>
</cp:coreProperties>
</file>