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Pronoun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January 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the sentence ONCE. Double sp ace the sentence. Use editor’s marks to correct the sentence. </a:t>
            </a:r>
          </a:p>
          <a:p>
            <a:endParaRPr lang="en-US" b="1" dirty="0" smtClean="0"/>
          </a:p>
          <a:p>
            <a:r>
              <a:rPr lang="en-US" b="1" dirty="0" smtClean="0"/>
              <a:t>No sentence today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January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Copy the sentence ONCE. Double space the sentence. Use editor’s marks to correct the sentence. </a:t>
            </a:r>
            <a:endParaRPr lang="en-US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Pronoun-Antecedent Agreement, Punctuation (Title), Comma (Other), Spelling</a:t>
            </a:r>
          </a:p>
          <a:p>
            <a:endParaRPr lang="en-US" b="1" dirty="0" smtClean="0"/>
          </a:p>
          <a:p>
            <a:r>
              <a:rPr lang="en-US" dirty="0" smtClean="0"/>
              <a:t>My class read Jimmy Santiago Baca’s poem Fall, which I found very pleasant, and they did by the way inspire me to write a </a:t>
            </a:r>
            <a:r>
              <a:rPr lang="en-US" dirty="0" err="1" smtClean="0"/>
              <a:t>beutifull</a:t>
            </a:r>
            <a:r>
              <a:rPr lang="en-US" dirty="0" smtClean="0"/>
              <a:t> poem.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January 21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267200" cy="4541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Brushstrokes Practice: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Write a simple sentence about the image to the right.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Add a brushstroke (participles or participial phrases) to the beginning or end of the sentence. 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Straining</a:t>
            </a:r>
            <a:r>
              <a:rPr lang="en-US" dirty="0" smtClean="0"/>
              <a:t> with every fiber of his body, </a:t>
            </a:r>
            <a:r>
              <a:rPr lang="en-US" i="1" dirty="0" smtClean="0"/>
              <a:t>summoning </a:t>
            </a:r>
            <a:r>
              <a:rPr lang="en-US" dirty="0" smtClean="0"/>
              <a:t>every ounce of energy, the volleyball player reached for the ball only to miss it entirely. </a:t>
            </a:r>
          </a:p>
        </p:txBody>
      </p:sp>
      <p:pic>
        <p:nvPicPr>
          <p:cNvPr id="4" name="Picture 3" descr="200212424-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1908330"/>
            <a:ext cx="4267200" cy="4949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2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January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286000" cy="4541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Brushstrokes Practice: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Write a simple sentence about the image to the right.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Add a brushstroke (participles or participial phrases) to the beginning or end of the sentence. </a:t>
            </a:r>
          </a:p>
          <a:p>
            <a:pPr marL="514350" indent="-514350">
              <a:buAutoNum type="alphaUcPeriod"/>
            </a:pPr>
            <a:endParaRPr lang="en-US" dirty="0" smtClean="0"/>
          </a:p>
        </p:txBody>
      </p:sp>
      <p:pic>
        <p:nvPicPr>
          <p:cNvPr id="5" name="Picture 3" descr="87663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74546" y="1981200"/>
            <a:ext cx="6369453" cy="45481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2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10173</TotalTime>
  <Words>200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Warm-Ups, NW3, Week 3</vt:lpstr>
      <vt:lpstr>Monday, January 19 </vt:lpstr>
      <vt:lpstr>Tuesday, January 20th </vt:lpstr>
      <vt:lpstr>Wednesday, January 21st  </vt:lpstr>
      <vt:lpstr>Thursday, January 22nd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824</cp:revision>
  <dcterms:created xsi:type="dcterms:W3CDTF">2015-01-06T15:09:21Z</dcterms:created>
  <dcterms:modified xsi:type="dcterms:W3CDTF">2015-01-22T15:27:45Z</dcterms:modified>
</cp:coreProperties>
</file>