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5" r:id="rId3"/>
    <p:sldId id="257" r:id="rId4"/>
    <p:sldId id="262" r:id="rId5"/>
    <p:sldId id="261" r:id="rId6"/>
    <p:sldId id="260" r:id="rId7"/>
    <p:sldId id="259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C0392D5-07AF-4888-82D4-4EB6526CB4A6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396598B-3D83-43DA-91EB-18D76FAB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2D5-07AF-4888-82D4-4EB6526CB4A6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598B-3D83-43DA-91EB-18D76FAB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2D5-07AF-4888-82D4-4EB6526CB4A6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598B-3D83-43DA-91EB-18D76FAB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2D5-07AF-4888-82D4-4EB6526CB4A6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598B-3D83-43DA-91EB-18D76FAB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2D5-07AF-4888-82D4-4EB6526CB4A6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598B-3D83-43DA-91EB-18D76FAB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2D5-07AF-4888-82D4-4EB6526CB4A6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598B-3D83-43DA-91EB-18D76FAB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C0392D5-07AF-4888-82D4-4EB6526CB4A6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96598B-3D83-43DA-91EB-18D76FAB73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C0392D5-07AF-4888-82D4-4EB6526CB4A6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396598B-3D83-43DA-91EB-18D76FAB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2D5-07AF-4888-82D4-4EB6526CB4A6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598B-3D83-43DA-91EB-18D76FAB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2D5-07AF-4888-82D4-4EB6526CB4A6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598B-3D83-43DA-91EB-18D76FAB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2D5-07AF-4888-82D4-4EB6526CB4A6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598B-3D83-43DA-91EB-18D76FAB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C0392D5-07AF-4888-82D4-4EB6526CB4A6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396598B-3D83-43DA-91EB-18D76FAB7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Warm-Ups, </a:t>
            </a:r>
            <a:r>
              <a:rPr lang="en-US" dirty="0" err="1" smtClean="0"/>
              <a:t>WriteSource</a:t>
            </a:r>
            <a:r>
              <a:rPr lang="en-US" dirty="0" smtClean="0"/>
              <a:t> Daily Grammar Workouts, Set </a:t>
            </a:r>
            <a:r>
              <a:rPr lang="en-US" dirty="0" smtClean="0"/>
              <a:t>3: </a:t>
            </a:r>
            <a:r>
              <a:rPr lang="en-US" dirty="0" smtClean="0"/>
              <a:t>Focus on Punctuation (p. </a:t>
            </a:r>
            <a:r>
              <a:rPr lang="en-US" dirty="0" smtClean="0"/>
              <a:t>14-16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9028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Warm-Ups, NW2, Week </a:t>
            </a:r>
            <a:r>
              <a:rPr lang="en-US" dirty="0" smtClean="0"/>
              <a:t>2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6504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Warm-Up, Monday, October </a:t>
            </a:r>
            <a:r>
              <a:rPr lang="en-US" dirty="0" smtClean="0"/>
              <a:t>27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Copy the sentence ONCE. Double space the sentence. Use editor’s marks to correct the sentence.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Colon, Semicolon, Abbreviation, Punctuation (Title)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She closed the book and looked at the clock she had finished reading The Elder Brothers at exactly 1200 AM. (4)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401570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Warm-Up, Tuesday, October </a:t>
            </a:r>
            <a:r>
              <a:rPr lang="en-US" dirty="0" smtClean="0"/>
              <a:t>28</a:t>
            </a:r>
            <a:r>
              <a:rPr lang="en-US" baseline="30000" dirty="0" smtClean="0"/>
              <a:t>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Copy the sentence ONCE. Double space the sentence. Use editor’s marks to correct the sentence.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Quotation Marks, Hyphen, End Punctuation, Comma (Other)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Hey Elena asked Steven Baron Sr. as we unpacked did you forget the grapes. You forgot the T shirts, too? Oh, brother (13)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8649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Warm-Up, Wednesday, October </a:t>
            </a:r>
            <a:r>
              <a:rPr lang="en-US" dirty="0" smtClean="0"/>
              <a:t>29</a:t>
            </a:r>
            <a:r>
              <a:rPr lang="en-US" baseline="30000" dirty="0" smtClean="0"/>
              <a:t>th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Copy the sentence ONCE. Double space the sentence. Use editor’s marks to correct the sentence.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Semicolon, Comma (Appositive), Spelling, Comma (other)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lungfish an unusual animal has both lungs and gills therefore it can breath </a:t>
            </a:r>
            <a:r>
              <a:rPr lang="en-US" dirty="0" err="1" smtClean="0"/>
              <a:t>eather</a:t>
            </a:r>
            <a:r>
              <a:rPr lang="en-US" dirty="0" smtClean="0"/>
              <a:t> underwater or on land</a:t>
            </a:r>
            <a:r>
              <a:rPr lang="en-US" b="1" dirty="0" smtClean="0"/>
              <a:t>. (6)</a:t>
            </a:r>
          </a:p>
          <a:p>
            <a:pPr marL="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285643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Warm-Up, Thursday, October </a:t>
            </a:r>
            <a:r>
              <a:rPr lang="en-US" dirty="0" smtClean="0"/>
              <a:t>30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Copy the sentence ONCE. Double space the sentence. Use editor’s marks to correct the sentence.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Punctuation (Title), Comma (Nonrestrictive Phrase/Clause), Using the Right Word, Comma (Other)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Tom Cruise stared in the remake of War of the Worlds which was released on June 29 2005 across the country. (4)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58609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Warm-Up, Friday, October </a:t>
            </a:r>
            <a:r>
              <a:rPr lang="en-US" dirty="0" smtClean="0"/>
              <a:t>31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smtClean="0"/>
              <a:t>(Part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Copy the sentence ONCE. Double space the sentence. Use editor’s marks to correct the sentence.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Comma (nonrestrictive phrase or clause</a:t>
            </a:r>
            <a:r>
              <a:rPr lang="en-US" b="1" dirty="0" smtClean="0"/>
              <a:t>), Using the Right </a:t>
            </a:r>
            <a:r>
              <a:rPr lang="en-US" b="1" dirty="0" smtClean="0"/>
              <a:t>W</a:t>
            </a:r>
            <a:r>
              <a:rPr lang="en-US" b="1" dirty="0" smtClean="0"/>
              <a:t>ord, Dashes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Holistic medicine which includes treatments such as acupuncture and aromatherapy focuses on treating the hole person body and mind rather then just the effected part. (7)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75568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Warm-Up, Friday, October </a:t>
            </a:r>
            <a:r>
              <a:rPr lang="en-US" dirty="0" smtClean="0"/>
              <a:t>31</a:t>
            </a:r>
            <a:r>
              <a:rPr lang="en-US" baseline="30000" dirty="0" smtClean="0"/>
              <a:t>st</a:t>
            </a:r>
            <a:r>
              <a:rPr lang="en-US" dirty="0" smtClean="0"/>
              <a:t> (</a:t>
            </a:r>
            <a:r>
              <a:rPr lang="en-US" dirty="0" smtClean="0"/>
              <a:t>Part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Sentence combining: </a:t>
            </a:r>
            <a:r>
              <a:rPr lang="en-US" dirty="0" smtClean="0"/>
              <a:t>Combine the following two sentences using a subordinating conjunction (a non-FANBOYS conjunction)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err="1" smtClean="0"/>
              <a:t>Kogi</a:t>
            </a:r>
            <a:r>
              <a:rPr lang="en-US" dirty="0" smtClean="0"/>
              <a:t> have finally decided to give their message to the world. They believe that the earth is dying, and that it is our fault.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Most common subordinating conjunctions</a:t>
            </a:r>
            <a:r>
              <a:rPr lang="en-US" dirty="0" smtClean="0"/>
              <a:t> </a:t>
            </a:r>
            <a:r>
              <a:rPr lang="en-US" dirty="0" smtClean="0"/>
              <a:t> (non-FANBOYS conjunctions): Although, after, as while, when, until, because, before, if, since,  (AAAWWUBBIS)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425488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4883</TotalTime>
  <Words>429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Warm-Ups, WriteSource Daily Grammar Workouts, Set 3: Focus on Punctuation (p. 14-16)</vt:lpstr>
      <vt:lpstr>Warm-Ups, NW2, Week 2 </vt:lpstr>
      <vt:lpstr>Warm-Up, Monday, October 27th </vt:lpstr>
      <vt:lpstr>Warm-Up, Tuesday, October 28th</vt:lpstr>
      <vt:lpstr>Warm-Up, Wednesday, October 29th  </vt:lpstr>
      <vt:lpstr>Warm-Up, Thursday, October 30th  </vt:lpstr>
      <vt:lpstr>Warm-Up, Friday, October 31st (Part 1)</vt:lpstr>
      <vt:lpstr>Warm-Up, Friday, October 31st (Part 2)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Warm-Ups, WriteSource Daily Grammar Workouts, Set 1: Focus on Punctuation (p. 6-7)</dc:title>
  <dc:creator>Crystal</dc:creator>
  <cp:lastModifiedBy>EPISD</cp:lastModifiedBy>
  <cp:revision>161</cp:revision>
  <dcterms:created xsi:type="dcterms:W3CDTF">2014-10-20T03:28:19Z</dcterms:created>
  <dcterms:modified xsi:type="dcterms:W3CDTF">2014-10-27T14:08:45Z</dcterms:modified>
</cp:coreProperties>
</file>