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62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0392D5-07AF-4888-82D4-4EB6526CB4A6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Warm-Ups, </a:t>
            </a:r>
            <a:r>
              <a:rPr lang="en-US" dirty="0" err="1" smtClean="0"/>
              <a:t>WriteSource</a:t>
            </a:r>
            <a:r>
              <a:rPr lang="en-US" dirty="0" smtClean="0"/>
              <a:t> Daily Grammar Workouts, Set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2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NW2, Week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50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Monday, November 10th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Numbers, Plurals, Capitalization, Abbreviation, Apostrophe, Run-on Sentence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1957, tennis player Althea Gibson won the </a:t>
            </a:r>
            <a:r>
              <a:rPr lang="en-US" dirty="0" err="1" smtClean="0"/>
              <a:t>womans</a:t>
            </a:r>
            <a:r>
              <a:rPr lang="en-US" dirty="0" smtClean="0"/>
              <a:t> championship at Wimbledon later that year, she became the 1</a:t>
            </a:r>
            <a:r>
              <a:rPr lang="en-US" baseline="30000" dirty="0" smtClean="0"/>
              <a:t>st</a:t>
            </a:r>
            <a:r>
              <a:rPr lang="en-US" dirty="0" smtClean="0"/>
              <a:t> African American woman to win the us open. (5)</a:t>
            </a:r>
          </a:p>
        </p:txBody>
      </p:sp>
    </p:spTree>
    <p:extLst>
      <p:ext uri="{BB962C8B-B14F-4D97-AF65-F5344CB8AC3E}">
        <p14:creationId xmlns="" xmlns:p14="http://schemas.microsoft.com/office/powerpoint/2010/main" val="4015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</a:t>
            </a:r>
            <a:r>
              <a:rPr lang="en-US" dirty="0" smtClean="0"/>
              <a:t>Tuesday, </a:t>
            </a:r>
            <a:r>
              <a:rPr lang="en-US" dirty="0" smtClean="0"/>
              <a:t>November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(SKIP; Veterans’ 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Plurals, apostrophe, using the right word, spelling, abbreviation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impact of the automobile on life in the U.S. </a:t>
            </a:r>
            <a:r>
              <a:rPr lang="en-US" dirty="0" err="1" smtClean="0"/>
              <a:t>isnt</a:t>
            </a:r>
            <a:r>
              <a:rPr lang="en-US" dirty="0" smtClean="0"/>
              <a:t> all positive: </a:t>
            </a:r>
            <a:r>
              <a:rPr lang="en-US" dirty="0" err="1" smtClean="0"/>
              <a:t>streetes</a:t>
            </a:r>
            <a:r>
              <a:rPr lang="en-US" dirty="0" smtClean="0"/>
              <a:t> </a:t>
            </a:r>
            <a:r>
              <a:rPr lang="en-US" dirty="0" err="1" smtClean="0"/>
              <a:t>arent</a:t>
            </a:r>
            <a:r>
              <a:rPr lang="en-US" dirty="0" smtClean="0"/>
              <a:t> safe for pedestrians, </a:t>
            </a:r>
            <a:r>
              <a:rPr lang="en-US" dirty="0" err="1" smtClean="0"/>
              <a:t>deers</a:t>
            </a:r>
            <a:r>
              <a:rPr lang="en-US" dirty="0" smtClean="0"/>
              <a:t>, and other animals are killed in tremendous amounts on </a:t>
            </a:r>
            <a:r>
              <a:rPr lang="en-US" dirty="0" err="1" smtClean="0"/>
              <a:t>roades</a:t>
            </a:r>
            <a:r>
              <a:rPr lang="en-US" dirty="0" smtClean="0"/>
              <a:t>, and </a:t>
            </a:r>
            <a:r>
              <a:rPr lang="en-US" dirty="0" err="1" smtClean="0"/>
              <a:t>polution</a:t>
            </a:r>
            <a:r>
              <a:rPr lang="en-US" dirty="0" smtClean="0"/>
              <a:t> from car emissions harms everyone. (9)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64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</a:t>
            </a:r>
            <a:r>
              <a:rPr lang="en-US" dirty="0" smtClean="0"/>
              <a:t>Wednesday, </a:t>
            </a:r>
            <a:r>
              <a:rPr lang="en-US" dirty="0" smtClean="0"/>
              <a:t>November </a:t>
            </a:r>
            <a:r>
              <a:rPr lang="en-US" dirty="0" smtClean="0"/>
              <a:t>12th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Numbers, plurals, abbreviation, comma splice, spelling, comma (other)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Attendence</a:t>
            </a:r>
            <a:r>
              <a:rPr lang="en-US" dirty="0" smtClean="0"/>
              <a:t> at the soccer game on Sept. 3 was 10379, approximately twenty percent were between 8 and sixteen year’s old.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Simple, compound, complex, compound-complex?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564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</a:t>
            </a:r>
            <a:r>
              <a:rPr lang="en-US" dirty="0" smtClean="0"/>
              <a:t>Thursday, </a:t>
            </a:r>
            <a:r>
              <a:rPr lang="en-US" dirty="0" smtClean="0"/>
              <a:t>November </a:t>
            </a:r>
            <a:r>
              <a:rPr lang="en-US" dirty="0" smtClean="0"/>
              <a:t>13th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Abbreviation, Numbers, Hyphen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woman had been heading </a:t>
            </a:r>
            <a:r>
              <a:rPr lang="en-US" dirty="0" err="1" smtClean="0"/>
              <a:t>s.w</a:t>
            </a:r>
            <a:r>
              <a:rPr lang="en-US" dirty="0" smtClean="0"/>
              <a:t>. on Hwy. forty-nine, traveling at only 50 m.p.h.; however, she lost control of her vehicle and nearly hit a three year old child. (6)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86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Friday, November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Plurals, abbreviation, using the right word, dash, spelling.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Its interesting to visit another country such as Mex. Or Can. and check out th</a:t>
            </a:r>
            <a:r>
              <a:rPr lang="en-US" dirty="0" smtClean="0"/>
              <a:t>e difference among it and your own country everything from traffic rules to dining </a:t>
            </a:r>
            <a:r>
              <a:rPr lang="en-US" dirty="0" err="1" smtClean="0"/>
              <a:t>habites</a:t>
            </a:r>
            <a:r>
              <a:rPr lang="en-US" dirty="0" smtClean="0"/>
              <a:t>. (6)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55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8257</TotalTime>
  <Words>381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Warm-Ups, WriteSource Daily Grammar Workouts, Set 6</vt:lpstr>
      <vt:lpstr>Warm-Ups, NW2, Week 4 </vt:lpstr>
      <vt:lpstr>Warm-Up, Monday, November 10th</vt:lpstr>
      <vt:lpstr>Warm-Up, Tuesday, November 11th (SKIP; Veterans’ Day)</vt:lpstr>
      <vt:lpstr>Warm-Up, Wednesday, November 12th</vt:lpstr>
      <vt:lpstr>Warm-Up, Thursday, November 13th </vt:lpstr>
      <vt:lpstr>Warm-Up, Friday, November 14th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Warm-Ups, WriteSource Daily Grammar Workouts, Set 1: Focus on Punctuation (p. 6-7)</dc:title>
  <dc:creator>Crystal</dc:creator>
  <cp:lastModifiedBy>Crystal Orozco</cp:lastModifiedBy>
  <cp:revision>180</cp:revision>
  <dcterms:created xsi:type="dcterms:W3CDTF">2014-10-20T03:28:19Z</dcterms:created>
  <dcterms:modified xsi:type="dcterms:W3CDTF">2014-11-10T23:35:54Z</dcterms:modified>
</cp:coreProperties>
</file>