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4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8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4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3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4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1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CDC49-6BDD-4E42-80E0-BA006722A13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15136-4F68-462A-9AE7-BFF847601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Zeus, Demeter, and Persephone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Kristen Byrne &amp; </a:t>
            </a:r>
            <a:r>
              <a:rPr lang="en-US" dirty="0" err="1" smtClean="0"/>
              <a:t>Quinntess</a:t>
            </a:r>
            <a:r>
              <a:rPr lang="en-US" dirty="0" smtClean="0"/>
              <a:t> Cooney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8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Zeus and Demeter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Zeus, known as the God of lightning and the Heavens </a:t>
            </a:r>
          </a:p>
          <a:p>
            <a:r>
              <a:rPr lang="en-US" dirty="0" smtClean="0"/>
              <a:t>Had a child with Demeter, the goddess of harvest and growth.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They had a daughter Persephone</a:t>
            </a:r>
          </a:p>
          <a:p>
            <a:r>
              <a:rPr lang="en-US" dirty="0" smtClean="0"/>
              <a:t>Persephone, goddess of the underworld</a:t>
            </a:r>
          </a:p>
          <a:p>
            <a:r>
              <a:rPr lang="en-US" dirty="0" smtClean="0"/>
              <a:t>Abducted by Hades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3885385"/>
            <a:ext cx="5922001" cy="28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9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Persephone and Demeter were very close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Hades wanted Persephone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Demeter was </a:t>
            </a:r>
            <a:r>
              <a:rPr lang="en-US" dirty="0" smtClean="0"/>
              <a:t>distraught; stopped harvesting</a:t>
            </a:r>
            <a:br>
              <a:rPr lang="en-US" dirty="0" smtClean="0"/>
            </a:br>
            <a:r>
              <a:rPr lang="en-US" dirty="0" smtClean="0"/>
              <a:t>the Earth.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809" y="2018807"/>
            <a:ext cx="3187989" cy="375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Zeus sent Hermes to retrieve Persephone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Persephone became Goddess of the Underworld</a:t>
            </a:r>
          </a:p>
          <a:p>
            <a:endParaRPr lang="en-US" dirty="0"/>
          </a:p>
          <a:p>
            <a:r>
              <a:rPr lang="en-US" dirty="0" smtClean="0"/>
              <a:t>She returned to Demeter every Spring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80" y="2553573"/>
            <a:ext cx="3490174" cy="39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9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Evil Figure With Ultimately Good Heart: Hades returned Persephone every Spring</a:t>
            </a:r>
          </a:p>
          <a:p>
            <a:endParaRPr lang="en-US" dirty="0"/>
          </a:p>
          <a:p>
            <a:r>
              <a:rPr lang="en-US" dirty="0" smtClean="0"/>
              <a:t>Earth Mother: Demeter’s powers were growth and harvest</a:t>
            </a:r>
          </a:p>
          <a:p>
            <a:endParaRPr lang="en-US" dirty="0"/>
          </a:p>
          <a:p>
            <a:r>
              <a:rPr lang="en-US" dirty="0" smtClean="0"/>
              <a:t>Underworld: Hades took Persephone to the literal Underworld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0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Greeks’ Beliefs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Seasons was created from this story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Mother and Daughter relationships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Carefulness and </a:t>
            </a:r>
            <a:r>
              <a:rPr lang="en-US" dirty="0" smtClean="0"/>
              <a:t>Responsibility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0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731520">
              <a:buNone/>
            </a:pPr>
            <a:r>
              <a:rPr lang="en-US" dirty="0" err="1" smtClean="0"/>
              <a:t>Parin</a:t>
            </a:r>
            <a:r>
              <a:rPr lang="en-US" dirty="0" smtClean="0"/>
              <a:t> D</a:t>
            </a:r>
            <a:r>
              <a:rPr lang="en-US" dirty="0" smtClean="0"/>
              <a:t>' </a:t>
            </a:r>
            <a:r>
              <a:rPr lang="en-US" dirty="0" err="1" smtClean="0"/>
              <a:t>Aulaire</a:t>
            </a:r>
            <a:r>
              <a:rPr lang="en-US" dirty="0" smtClean="0"/>
              <a:t>, </a:t>
            </a:r>
            <a:r>
              <a:rPr lang="en-US" dirty="0" err="1" smtClean="0"/>
              <a:t>Ingri</a:t>
            </a:r>
            <a:r>
              <a:rPr lang="en-US" dirty="0" smtClean="0"/>
              <a:t> and Edgar. "Persephone and Demeter." </a:t>
            </a:r>
            <a:r>
              <a:rPr lang="en-US" i="1" dirty="0" err="1" smtClean="0"/>
              <a:t>D'aulaires</a:t>
            </a:r>
            <a:r>
              <a:rPr lang="en-US" i="1" dirty="0" smtClean="0"/>
              <a:t>‘</a:t>
            </a:r>
          </a:p>
          <a:p>
            <a:pPr marL="0" indent="-731520">
              <a:buNone/>
            </a:pPr>
            <a:r>
              <a:rPr lang="en-US" i="1" dirty="0" smtClean="0"/>
              <a:t>    Book </a:t>
            </a:r>
            <a:r>
              <a:rPr lang="en-US" i="1" dirty="0" smtClean="0"/>
              <a:t>of GREEK </a:t>
            </a:r>
            <a:r>
              <a:rPr lang="en-US" i="1" dirty="0" smtClean="0"/>
              <a:t>MYTHS</a:t>
            </a:r>
            <a:r>
              <a:rPr lang="en-US" dirty="0" smtClean="0"/>
              <a:t>. New York: Bantam Doubleday Dell Group, </a:t>
            </a:r>
            <a:endParaRPr lang="en-US" dirty="0" smtClean="0"/>
          </a:p>
          <a:p>
            <a:pPr marL="0" indent="-73152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1962</a:t>
            </a:r>
            <a:r>
              <a:rPr lang="en-US" dirty="0" smtClean="0"/>
              <a:t>. 58-64. Print. </a:t>
            </a:r>
            <a:endParaRPr lang="en-US" dirty="0" smtClean="0"/>
          </a:p>
          <a:p>
            <a:pPr marL="0" indent="-731520">
              <a:buNone/>
            </a:pPr>
            <a:r>
              <a:rPr lang="en-US" dirty="0" smtClean="0"/>
              <a:t>Pictures:</a:t>
            </a:r>
          </a:p>
          <a:p>
            <a:pPr marL="0" indent="-731520">
              <a:buNone/>
            </a:pPr>
            <a:r>
              <a:rPr lang="en-US" dirty="0" smtClean="0"/>
              <a:t>1 &amp; 2 : greekgoddesses.wikia.com </a:t>
            </a:r>
          </a:p>
          <a:p>
            <a:pPr marL="0" indent="-731520">
              <a:buNone/>
            </a:pPr>
            <a:r>
              <a:rPr lang="en-US" dirty="0" smtClean="0"/>
              <a:t>3</a:t>
            </a:r>
            <a:r>
              <a:rPr lang="en-US" smtClean="0"/>
              <a:t>: shmoop.com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3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Zeus, Demeter, and Persephone</vt:lpstr>
      <vt:lpstr>Zeus and Demeter</vt:lpstr>
      <vt:lpstr>Myth </vt:lpstr>
      <vt:lpstr>Myth (Cont.)</vt:lpstr>
      <vt:lpstr>Archetypes </vt:lpstr>
      <vt:lpstr>The Greeks’ Beliefs </vt:lpstr>
      <vt:lpstr>Citations </vt:lpstr>
    </vt:vector>
  </TitlesOfParts>
  <Company>EPISD.ORG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Zeus, Demeter, and Persephone</dc:title>
  <dc:creator>Kristen R Byrne</dc:creator>
  <cp:lastModifiedBy>Kristen R Byrne</cp:lastModifiedBy>
  <cp:revision>9</cp:revision>
  <dcterms:created xsi:type="dcterms:W3CDTF">2015-04-07T18:34:37Z</dcterms:created>
  <dcterms:modified xsi:type="dcterms:W3CDTF">2015-04-08T18:17:41Z</dcterms:modified>
</cp:coreProperties>
</file>