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3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63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850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0329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57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1783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89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65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9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04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62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2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29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18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3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14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39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kmythology.com/Olympians/olympians.html" TargetMode="External"/><Relationship Id="rId2" Type="http://schemas.openxmlformats.org/officeDocument/2006/relationships/hyperlink" Target="http://www.history.com/topics/ancient-history/greek-mytholog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1925"/>
            <a:ext cx="7766936" cy="3888911"/>
          </a:xfrm>
        </p:spPr>
        <p:txBody>
          <a:bodyPr/>
          <a:lstStyle/>
          <a:p>
            <a:pPr algn="ctr"/>
            <a:r>
              <a:rPr lang="en-US" sz="8800" dirty="0" smtClean="0">
                <a:latin typeface="Ice kingdom" panose="02000800000000000000" pitchFamily="2" charset="0"/>
              </a:rPr>
              <a:t>Zeus, Demeter, Persephone </a:t>
            </a:r>
            <a:endParaRPr lang="en-US" sz="8800" dirty="0">
              <a:latin typeface="Ice kingdom" panose="020008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By : Eduardo </a:t>
            </a:r>
            <a:r>
              <a:rPr lang="en-US" dirty="0"/>
              <a:t>S</a:t>
            </a:r>
            <a:r>
              <a:rPr lang="en-US" dirty="0" smtClean="0"/>
              <a:t>ano</a:t>
            </a:r>
            <a:r>
              <a:rPr lang="en-US" dirty="0" smtClean="0"/>
              <a:t>, </a:t>
            </a:r>
            <a:r>
              <a:rPr lang="en-US" dirty="0" smtClean="0"/>
              <a:t>Autumn </a:t>
            </a:r>
            <a:r>
              <a:rPr lang="en-US" dirty="0" smtClean="0"/>
              <a:t>O'Hara , Cesar Dominguez, Andres Silva.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01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4234" y="1357710"/>
            <a:ext cx="5647765" cy="3510126"/>
          </a:xfrm>
          <a:prstGeom prst="rect">
            <a:avLst/>
          </a:pr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96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e kingdom" panose="02000800000000000000" pitchFamily="2" charset="0"/>
              </a:rPr>
              <a:t>Characters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e kingdom" panose="020008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" y="1402278"/>
            <a:ext cx="6230471" cy="4998522"/>
          </a:xfrm>
        </p:spPr>
        <p:txBody>
          <a:bodyPr anchor="t">
            <a:normAutofit/>
          </a:bodyPr>
          <a:lstStyle/>
          <a:p>
            <a:r>
              <a:rPr lang="en-US" sz="2400" b="1" dirty="0" smtClean="0"/>
              <a:t>Zeus</a:t>
            </a:r>
            <a:r>
              <a:rPr lang="en-US" sz="2400" dirty="0" smtClean="0"/>
              <a:t>: God of the sky and ruler of the Olympian gods.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arried to his sister Hera, had many affairs, and fathered many children.</a:t>
            </a:r>
          </a:p>
          <a:p>
            <a:r>
              <a:rPr lang="en-US" sz="2400" dirty="0" smtClean="0"/>
              <a:t>Strong and imposing, long often curly hair. 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-917" b="-1"/>
          <a:stretch/>
        </p:blipFill>
        <p:spPr>
          <a:xfrm>
            <a:off x="6651812" y="1418654"/>
            <a:ext cx="4831976" cy="3330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cliparts.co/cliparts/yck/AgK/yckAgKR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764">
            <a:off x="1119277" y="2660644"/>
            <a:ext cx="5335731" cy="46763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cliparts.co/cliparts/yck/AgK/yckAgKR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764">
            <a:off x="2634312" y="2411441"/>
            <a:ext cx="5335731" cy="46763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26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45507" y="880035"/>
            <a:ext cx="4446494" cy="5888317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0" y="4464377"/>
            <a:ext cx="3397623" cy="175708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99" y="1162050"/>
            <a:ext cx="6495096" cy="34163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Hades</a:t>
            </a:r>
            <a:r>
              <a:rPr lang="en-US" sz="2400" dirty="0" smtClean="0"/>
              <a:t>: Ruler of the underworld and ruler of the dead.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Married to Persephone.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Gloomy features, bearded, dark hair falling over his brow.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96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e kingdom" panose="02000800000000000000" pitchFamily="2" charset="0"/>
              </a:rPr>
              <a:t>Characters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e kingdom" panose="020008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4578350"/>
            <a:ext cx="2775383" cy="155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thmb.inkfrog.com/thumbn/decorative_bronze/YRD108-1.JPG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0" y="966693"/>
            <a:ext cx="3781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57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18495" y="1288558"/>
            <a:ext cx="3173506" cy="3539430"/>
          </a:xfrm>
          <a:prstGeom prst="rect">
            <a:avLst/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94" y="1108541"/>
            <a:ext cx="5057588" cy="442268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Demeter</a:t>
            </a:r>
            <a:r>
              <a:rPr lang="en-US" sz="2000" dirty="0" smtClean="0"/>
              <a:t>: Goddess of agriculture.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Zeus’ sister, child of </a:t>
            </a:r>
            <a:r>
              <a:rPr lang="en-US" sz="2000" dirty="0" err="1" smtClean="0"/>
              <a:t>Chronos</a:t>
            </a:r>
            <a:r>
              <a:rPr lang="en-US" sz="2000" dirty="0" smtClean="0"/>
              <a:t> and Rhea, mother of Persephone.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Rich haired, golden tresses, slender feet, wears </a:t>
            </a:r>
            <a:r>
              <a:rPr lang="en-US" sz="2000" dirty="0" smtClean="0"/>
              <a:t>light </a:t>
            </a:r>
            <a:r>
              <a:rPr lang="en-US" sz="2000" dirty="0" smtClean="0"/>
              <a:t>cloak</a:t>
            </a:r>
            <a:r>
              <a:rPr lang="en-US" sz="2000" dirty="0" smtClean="0"/>
              <a:t>, holds </a:t>
            </a:r>
            <a:r>
              <a:rPr lang="en-US" sz="2000" dirty="0" smtClean="0"/>
              <a:t>torch.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96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e kingdom" panose="02000800000000000000" pitchFamily="2" charset="0"/>
              </a:rPr>
              <a:t>Characters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e kingdom" panose="02000800000000000000" pitchFamily="2" charset="0"/>
            </a:endParaRPr>
          </a:p>
        </p:txBody>
      </p:sp>
      <p:pic>
        <p:nvPicPr>
          <p:cNvPr id="3074" name="Picture 2" descr="http://advicesisters.net/wp-content/uploads/2012/02/deme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82" y="839600"/>
            <a:ext cx="3633615" cy="49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65025" y="1288558"/>
            <a:ext cx="2680446" cy="3539430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shown with a cornucopia or sheaves of wheat. She often carried a torch to guide her in search of Persephone</a:t>
            </a:r>
            <a:endParaRPr lang="es-MX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2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15200" y="914400"/>
            <a:ext cx="4876801" cy="5647766"/>
          </a:xfrm>
          <a:prstGeom prst="rect">
            <a:avLst/>
          </a:prstGeom>
          <a:solidFill>
            <a:srgbClr val="FF33CC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1" y="1341624"/>
            <a:ext cx="6123735" cy="442268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Persephone</a:t>
            </a:r>
            <a:r>
              <a:rPr lang="en-US" sz="2400" dirty="0"/>
              <a:t>: daughter of Demeter and Zeus.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Married to Hades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Beautiful young </a:t>
            </a:r>
            <a:r>
              <a:rPr lang="en-US" sz="2400" dirty="0" smtClean="0"/>
              <a:t>maiden.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Ate pomegranate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96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e kingdom" panose="02000800000000000000" pitchFamily="2" charset="0"/>
              </a:rPr>
              <a:t>Characters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e kingdom" panose="02000800000000000000" pitchFamily="2" charset="0"/>
            </a:endParaRPr>
          </a:p>
        </p:txBody>
      </p:sp>
      <p:pic>
        <p:nvPicPr>
          <p:cNvPr id="4098" name="Picture 2" descr="http://th06.deviantart.net/fs70/PRE/f/2012/183/4/d/persephone_by_cgaddictworld-d55no9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58" y="1021421"/>
            <a:ext cx="3273442" cy="54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allery.yopriceville.com/downloadfullsize/send/3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71" y="4912936"/>
            <a:ext cx="2000829" cy="164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34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3976" y="1730188"/>
            <a:ext cx="6598025" cy="2698377"/>
          </a:xfrm>
          <a:prstGeom prst="rect">
            <a:avLst/>
          </a:prstGeom>
          <a:solidFill>
            <a:schemeClr val="bg2">
              <a:lumMod val="50000"/>
              <a:alpha val="42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9504"/>
            <a:ext cx="5513294" cy="3074895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250000"/>
              </a:lnSpc>
            </a:pPr>
            <a:r>
              <a:rPr lang="en-US" b="1" dirty="0" smtClean="0"/>
              <a:t>Demeter: The earth mother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Persephone: Damsel in distress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Zeus: The Hero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Hades: Evil figure with ultimately good </a:t>
            </a:r>
            <a:r>
              <a:rPr lang="en-US" b="1" dirty="0" smtClean="0"/>
              <a:t>heart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77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e kingdom" panose="02000800000000000000" pitchFamily="2" charset="0"/>
              </a:rPr>
              <a:t>Archetypes</a:t>
            </a:r>
          </a:p>
        </p:txBody>
      </p:sp>
      <p:pic>
        <p:nvPicPr>
          <p:cNvPr id="5122" name="Picture 2" descr="http://www.kheper.net/integral/yin-yang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1" y="1891551"/>
            <a:ext cx="2323913" cy="23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profile_images/235044369/zeu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41" y="1891551"/>
            <a:ext cx="3825550" cy="23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71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04" y="1542024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The story reflects that Greek civilization attributed almost every enigma to actions of the gods.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Male gods were often more powerful than female ones.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Constant awareness of consequences of their actions.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77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e kingdom" panose="02000800000000000000" pitchFamily="2" charset="0"/>
              </a:rPr>
              <a:t>Greek culture</a:t>
            </a:r>
          </a:p>
        </p:txBody>
      </p:sp>
    </p:spTree>
    <p:extLst>
      <p:ext uri="{BB962C8B-B14F-4D97-AF65-F5344CB8AC3E}">
        <p14:creationId xmlns:p14="http://schemas.microsoft.com/office/powerpoint/2010/main" val="3377746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43626" y="1781174"/>
            <a:ext cx="6048376" cy="3400425"/>
          </a:xfrm>
          <a:prstGeom prst="rect">
            <a:avLst/>
          </a:prstGeom>
          <a:solidFill>
            <a:srgbClr val="00B0F0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3999"/>
            <a:ext cx="5813865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Love is present even among the gods.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Sadness can result in death.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77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e kingdom" panose="02000800000000000000" pitchFamily="2" charset="0"/>
              </a:rPr>
              <a:t>Themes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e kingdom" panose="02000800000000000000" pitchFamily="2" charset="0"/>
            </a:endParaRPr>
          </a:p>
        </p:txBody>
      </p:sp>
      <p:pic>
        <p:nvPicPr>
          <p:cNvPr id="6146" name="Picture 2" descr="http://all4desktop.com/data_images/original/4152941-mount-olympus-god-of-war-ascension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865399"/>
            <a:ext cx="5749371" cy="32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50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6636"/>
            <a:ext cx="8596668" cy="449729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i="1" dirty="0"/>
              <a:t>U.X.L. </a:t>
            </a:r>
            <a:r>
              <a:rPr lang="en-US" i="1" dirty="0" smtClean="0"/>
              <a:t>Encyclopedia </a:t>
            </a:r>
            <a:r>
              <a:rPr lang="en-US" i="1" dirty="0"/>
              <a:t>of World Mythology</a:t>
            </a:r>
            <a:r>
              <a:rPr lang="en-US" dirty="0"/>
              <a:t> (1st ed., Vol. 2, p. 293). (2009). </a:t>
            </a:r>
            <a:r>
              <a:rPr lang="en-US" dirty="0" smtClean="0"/>
              <a:t>	</a:t>
            </a:r>
            <a:r>
              <a:rPr lang="en-US" dirty="0" smtClean="0"/>
              <a:t>		Farmington </a:t>
            </a:r>
            <a:r>
              <a:rPr lang="en-US" dirty="0"/>
              <a:t>Hills, MI: Gale. </a:t>
            </a:r>
          </a:p>
          <a:p>
            <a:pPr>
              <a:lnSpc>
                <a:spcPct val="250000"/>
              </a:lnSpc>
            </a:pPr>
            <a:r>
              <a:rPr lang="en-US" dirty="0"/>
              <a:t>GREEK MYTHOLOGY. (</a:t>
            </a:r>
            <a:r>
              <a:rPr lang="en-US" dirty="0" smtClean="0"/>
              <a:t>2009). </a:t>
            </a:r>
            <a:r>
              <a:rPr lang="en-US" dirty="0"/>
              <a:t>Retrieved April 8, 2015, </a:t>
            </a:r>
            <a:r>
              <a:rPr lang="en-US" dirty="0" smtClean="0"/>
              <a:t>from 						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www.history.com/topics/ancient-history/greek-mythology</a:t>
            </a:r>
            <a:endParaRPr lang="en-US" dirty="0" smtClean="0"/>
          </a:p>
          <a:p>
            <a:pPr>
              <a:lnSpc>
                <a:spcPct val="250000"/>
              </a:lnSpc>
            </a:pPr>
            <a:r>
              <a:rPr lang="en-US" dirty="0" smtClean="0"/>
              <a:t>Olympian Gods. (2000). </a:t>
            </a:r>
            <a:r>
              <a:rPr lang="en-US" dirty="0"/>
              <a:t>Retrieved </a:t>
            </a:r>
            <a:r>
              <a:rPr lang="en-US" dirty="0" smtClean="0"/>
              <a:t>April </a:t>
            </a:r>
            <a:r>
              <a:rPr lang="en-US" dirty="0"/>
              <a:t>8, 2015, from </a:t>
            </a:r>
            <a:r>
              <a:rPr lang="en-US" dirty="0" smtClean="0"/>
              <a:t>							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www.greekmythology.com/Olympians/olympians.html</a:t>
            </a:r>
            <a:endParaRPr lang="en-US" dirty="0" smtClean="0"/>
          </a:p>
          <a:p>
            <a:pPr>
              <a:lnSpc>
                <a:spcPct val="2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67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261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Ice kingdom</vt:lpstr>
      <vt:lpstr>Segoe UI</vt:lpstr>
      <vt:lpstr>Trebuchet MS</vt:lpstr>
      <vt:lpstr>Wingdings 3</vt:lpstr>
      <vt:lpstr>Facet</vt:lpstr>
      <vt:lpstr>Zeus, Demeter, Persephone </vt:lpstr>
      <vt:lpstr>Characters</vt:lpstr>
      <vt:lpstr>Characters</vt:lpstr>
      <vt:lpstr>Characters</vt:lpstr>
      <vt:lpstr>Characters</vt:lpstr>
      <vt:lpstr>PowerPoint Presentation</vt:lpstr>
      <vt:lpstr>PowerPoint Presentation</vt:lpstr>
      <vt:lpstr>PowerPoint Presentation</vt:lpstr>
      <vt:lpstr>Work cited </vt:lpstr>
    </vt:vector>
  </TitlesOfParts>
  <Company>EPISD.ORG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Zeus, Demeter, Persephone</dc:title>
  <dc:creator>Autumn R O'Hara</dc:creator>
  <cp:lastModifiedBy>ASR</cp:lastModifiedBy>
  <cp:revision>26</cp:revision>
  <dcterms:created xsi:type="dcterms:W3CDTF">2015-04-07T20:52:50Z</dcterms:created>
  <dcterms:modified xsi:type="dcterms:W3CDTF">2015-04-09T03:19:03Z</dcterms:modified>
</cp:coreProperties>
</file>